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3"/>
  </p:notesMasterIdLst>
  <p:handoutMasterIdLst>
    <p:handoutMasterId r:id="rId44"/>
  </p:handoutMasterIdLst>
  <p:sldIdLst>
    <p:sldId id="281" r:id="rId5"/>
    <p:sldId id="345" r:id="rId6"/>
    <p:sldId id="348" r:id="rId7"/>
    <p:sldId id="289" r:id="rId8"/>
    <p:sldId id="326" r:id="rId9"/>
    <p:sldId id="292" r:id="rId10"/>
    <p:sldId id="293" r:id="rId11"/>
    <p:sldId id="295" r:id="rId12"/>
    <p:sldId id="308" r:id="rId13"/>
    <p:sldId id="296" r:id="rId14"/>
    <p:sldId id="307" r:id="rId15"/>
    <p:sldId id="282" r:id="rId16"/>
    <p:sldId id="327" r:id="rId17"/>
    <p:sldId id="321" r:id="rId18"/>
    <p:sldId id="323" r:id="rId19"/>
    <p:sldId id="324" r:id="rId20"/>
    <p:sldId id="322" r:id="rId21"/>
    <p:sldId id="318" r:id="rId22"/>
    <p:sldId id="319" r:id="rId23"/>
    <p:sldId id="294" r:id="rId24"/>
    <p:sldId id="304" r:id="rId25"/>
    <p:sldId id="347" r:id="rId26"/>
    <p:sldId id="311" r:id="rId27"/>
    <p:sldId id="310" r:id="rId28"/>
    <p:sldId id="312" r:id="rId29"/>
    <p:sldId id="313" r:id="rId30"/>
    <p:sldId id="314" r:id="rId31"/>
    <p:sldId id="320" r:id="rId32"/>
    <p:sldId id="315" r:id="rId33"/>
    <p:sldId id="329" r:id="rId34"/>
    <p:sldId id="330" r:id="rId35"/>
    <p:sldId id="331" r:id="rId36"/>
    <p:sldId id="332" r:id="rId37"/>
    <p:sldId id="333" r:id="rId38"/>
    <p:sldId id="316" r:id="rId39"/>
    <p:sldId id="334" r:id="rId40"/>
    <p:sldId id="346" r:id="rId41"/>
    <p:sldId id="344" r:id="rId42"/>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A0C9502-D6E1-1FF7-1F0D-951BCC06F7BC}" name="赤堀 真帆" initials="真赤" userId="S::akahori-m@japan-sports.or.jp::934e6945-2ff7-4766-b968-2e81488abe5b" providerId="AD"/>
  <p188:author id="{4DA4BB46-BE0F-AB81-6875-4423D1CCD468}" name="金谷 英信" initials="英金" userId="S::kanaya-h@japan-sports.or.jp::142a2691-a5eb-4f22-9d21-764e42ece003" providerId="AD"/>
  <p188:author id="{9E589479-7B48-4A7C-1AF4-F907F8979C9E}" name="佐藤 慎也" initials="慎佐" userId="S::sato-si@japan-sports.or.jp::dab4c2ac-7155-4fe2-b545-0dc2fe9a8e4e" providerId="AD"/>
  <p188:author id="{9427B680-9538-282A-E3BA-3AAEE9EBA86C}" name="山本 彩椰" initials="彩山" userId="S::yamamoto-s@japan-sports.or.jp::1693718c-6eba-4252-8082-7d7910ee03b0" providerId="AD"/>
  <p188:author id="{7C25C791-6C5D-FF70-AFE2-C65ED1BB0E46}" name="めぐみ 阿部" initials="め阿" userId="S::abe-m@japan-sports.or.jp::adfb2364-5817-48ab-b001-7cfcbd440d5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151E"/>
    <a:srgbClr val="FF0000"/>
    <a:srgbClr val="FF0066"/>
    <a:srgbClr val="FFFF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D4B95A-F9E8-4140-B741-22012B23F20D}" v="199" dt="2024-03-11T05:06:40.414"/>
    <p1510:client id="{90D6FB11-7440-4DEE-87BF-AE59AEA21A6B}" v="225" dt="2024-03-11T02:50:32.257"/>
    <p1510:client id="{DD2F23CF-E9AE-4E5F-8C58-57B59CEF4802}" v="2" dt="2024-03-11T02:51:03.46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1332" y="144"/>
      </p:cViewPr>
      <p:guideLst>
        <p:guide orient="horz" pos="2183"/>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51"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山本 彩椰" userId="1693718c-6eba-4252-8082-7d7910ee03b0" providerId="ADAL" clId="{FCE08850-4185-4EA2-8255-8DF83BA80F76}"/>
    <pc:docChg chg="modSld">
      <pc:chgData name="山本 彩椰" userId="1693718c-6eba-4252-8082-7d7910ee03b0" providerId="ADAL" clId="{FCE08850-4185-4EA2-8255-8DF83BA80F76}" dt="2024-03-12T01:26:04.786" v="15" actId="20577"/>
      <pc:docMkLst>
        <pc:docMk/>
      </pc:docMkLst>
      <pc:sldChg chg="modSp mod">
        <pc:chgData name="山本 彩椰" userId="1693718c-6eba-4252-8082-7d7910ee03b0" providerId="ADAL" clId="{FCE08850-4185-4EA2-8255-8DF83BA80F76}" dt="2024-03-12T01:26:04.786" v="15" actId="20577"/>
        <pc:sldMkLst>
          <pc:docMk/>
          <pc:sldMk cId="3268018686" sldId="345"/>
        </pc:sldMkLst>
        <pc:spChg chg="mod">
          <ac:chgData name="山本 彩椰" userId="1693718c-6eba-4252-8082-7d7910ee03b0" providerId="ADAL" clId="{FCE08850-4185-4EA2-8255-8DF83BA80F76}" dt="2024-03-12T01:26:04.786" v="15" actId="20577"/>
          <ac:spMkLst>
            <pc:docMk/>
            <pc:sldMk cId="3268018686" sldId="345"/>
            <ac:spMk id="55" creationId="{6ED6E969-6581-C9CF-AD9E-DCC89FE4E342}"/>
          </ac:spMkLst>
        </pc:spChg>
      </pc:sldChg>
    </pc:docChg>
  </pc:docChgLst>
  <pc:docChgLst>
    <pc:chgData name="金谷 英信" userId="142a2691-a5eb-4f22-9d21-764e42ece003" providerId="ADAL" clId="{4E99FE18-EF37-4C43-B4BE-1E21682E300B}"/>
    <pc:docChg chg="custSel modSld">
      <pc:chgData name="金谷 英信" userId="142a2691-a5eb-4f22-9d21-764e42ece003" providerId="ADAL" clId="{4E99FE18-EF37-4C43-B4BE-1E21682E300B}" dt="2024-03-09T05:52:42.259" v="234" actId="20577"/>
      <pc:docMkLst>
        <pc:docMk/>
      </pc:docMkLst>
      <pc:sldChg chg="modCm">
        <pc:chgData name="金谷 英信" userId="142a2691-a5eb-4f22-9d21-764e42ece003" providerId="ADAL" clId="{4E99FE18-EF37-4C43-B4BE-1E21682E300B}" dt="2024-03-08T08:20:58.222" v="0"/>
        <pc:sldMkLst>
          <pc:docMk/>
          <pc:sldMk cId="3535444364" sldId="281"/>
        </pc:sldMkLst>
        <pc:extLst>
          <p:ext xmlns:p="http://schemas.openxmlformats.org/presentationml/2006/main" uri="{D6D511B9-2390-475A-947B-AFAB55BFBCF1}">
            <pc226:cmChg xmlns:pc226="http://schemas.microsoft.com/office/powerpoint/2022/06/main/command" chg="">
              <pc226:chgData name="金谷 英信" userId="142a2691-a5eb-4f22-9d21-764e42ece003" providerId="ADAL" clId="{4E99FE18-EF37-4C43-B4BE-1E21682E300B}" dt="2024-03-08T08:20:58.222" v="0"/>
              <pc2:cmMkLst xmlns:pc2="http://schemas.microsoft.com/office/powerpoint/2019/9/main/command">
                <pc:docMk/>
                <pc:sldMk cId="3535444364" sldId="281"/>
                <pc2:cmMk id="{2DE2D860-BA4A-4EE6-B888-2B15B14F074B}"/>
              </pc2:cmMkLst>
              <pc226:cmRplyChg chg="add">
                <pc226:chgData name="金谷 英信" userId="142a2691-a5eb-4f22-9d21-764e42ece003" providerId="ADAL" clId="{4E99FE18-EF37-4C43-B4BE-1E21682E300B}" dt="2024-03-08T08:20:58.222" v="0"/>
                <pc2:cmRplyMkLst xmlns:pc2="http://schemas.microsoft.com/office/powerpoint/2019/9/main/command">
                  <pc:docMk/>
                  <pc:sldMk cId="3535444364" sldId="281"/>
                  <pc2:cmMk id="{2DE2D860-BA4A-4EE6-B888-2B15B14F074B}"/>
                  <pc2:cmRplyMk id="{9E13E554-DACB-4915-97FC-FB046B9F708F}"/>
                </pc2:cmRplyMkLst>
              </pc226:cmRplyChg>
            </pc226:cmChg>
          </p:ext>
        </pc:extLst>
      </pc:sldChg>
      <pc:sldChg chg="addCm">
        <pc:chgData name="金谷 英信" userId="142a2691-a5eb-4f22-9d21-764e42ece003" providerId="ADAL" clId="{4E99FE18-EF37-4C43-B4BE-1E21682E300B}" dt="2024-03-09T05:48:31.093" v="197"/>
        <pc:sldMkLst>
          <pc:docMk/>
          <pc:sldMk cId="3597722880" sldId="313"/>
        </pc:sldMkLst>
        <pc:extLst>
          <p:ext xmlns:p="http://schemas.openxmlformats.org/presentationml/2006/main" uri="{D6D511B9-2390-475A-947B-AFAB55BFBCF1}">
            <pc226:cmChg xmlns:pc226="http://schemas.microsoft.com/office/powerpoint/2022/06/main/command" chg="add">
              <pc226:chgData name="金谷 英信" userId="142a2691-a5eb-4f22-9d21-764e42ece003" providerId="ADAL" clId="{4E99FE18-EF37-4C43-B4BE-1E21682E300B}" dt="2024-03-09T05:48:31.093" v="197"/>
              <pc2:cmMkLst xmlns:pc2="http://schemas.microsoft.com/office/powerpoint/2019/9/main/command">
                <pc:docMk/>
                <pc:sldMk cId="3597722880" sldId="313"/>
                <pc2:cmMk id="{98661085-1498-427E-9DD7-7AC7ED002F24}"/>
              </pc2:cmMkLst>
            </pc226:cmChg>
          </p:ext>
        </pc:extLst>
      </pc:sldChg>
      <pc:sldChg chg="addCm">
        <pc:chgData name="金谷 英信" userId="142a2691-a5eb-4f22-9d21-764e42ece003" providerId="ADAL" clId="{4E99FE18-EF37-4C43-B4BE-1E21682E300B}" dt="2024-03-09T05:49:45.145" v="198"/>
        <pc:sldMkLst>
          <pc:docMk/>
          <pc:sldMk cId="511555051" sldId="314"/>
        </pc:sldMkLst>
        <pc:extLst>
          <p:ext xmlns:p="http://schemas.openxmlformats.org/presentationml/2006/main" uri="{D6D511B9-2390-475A-947B-AFAB55BFBCF1}">
            <pc226:cmChg xmlns:pc226="http://schemas.microsoft.com/office/powerpoint/2022/06/main/command" chg="add">
              <pc226:chgData name="金谷 英信" userId="142a2691-a5eb-4f22-9d21-764e42ece003" providerId="ADAL" clId="{4E99FE18-EF37-4C43-B4BE-1E21682E300B}" dt="2024-03-09T05:49:45.145" v="198"/>
              <pc2:cmMkLst xmlns:pc2="http://schemas.microsoft.com/office/powerpoint/2019/9/main/command">
                <pc:docMk/>
                <pc:sldMk cId="511555051" sldId="314"/>
                <pc2:cmMk id="{5E249FAD-BFBD-4621-82E1-441A5FC4AB43}"/>
              </pc2:cmMkLst>
            </pc226:cmChg>
          </p:ext>
        </pc:extLst>
      </pc:sldChg>
      <pc:sldChg chg="modSp mod">
        <pc:chgData name="金谷 英信" userId="142a2691-a5eb-4f22-9d21-764e42ece003" providerId="ADAL" clId="{4E99FE18-EF37-4C43-B4BE-1E21682E300B}" dt="2024-03-09T05:52:42.259" v="234" actId="20577"/>
        <pc:sldMkLst>
          <pc:docMk/>
          <pc:sldMk cId="3355396782" sldId="346"/>
        </pc:sldMkLst>
        <pc:spChg chg="mod">
          <ac:chgData name="金谷 英信" userId="142a2691-a5eb-4f22-9d21-764e42ece003" providerId="ADAL" clId="{4E99FE18-EF37-4C43-B4BE-1E21682E300B}" dt="2024-03-09T05:52:42.259" v="234" actId="20577"/>
          <ac:spMkLst>
            <pc:docMk/>
            <pc:sldMk cId="3355396782" sldId="346"/>
            <ac:spMk id="10" creationId="{D4701F0F-F914-77B3-1FC2-71EEA7071CE5}"/>
          </ac:spMkLst>
        </pc:spChg>
      </pc:sldChg>
      <pc:sldChg chg="addSp delSp modSp mod addCm modCm">
        <pc:chgData name="金谷 英信" userId="142a2691-a5eb-4f22-9d21-764e42ece003" providerId="ADAL" clId="{4E99FE18-EF37-4C43-B4BE-1E21682E300B}" dt="2024-03-09T05:52:14.145" v="203" actId="20577"/>
        <pc:sldMkLst>
          <pc:docMk/>
          <pc:sldMk cId="629408208" sldId="347"/>
        </pc:sldMkLst>
        <pc:spChg chg="add mod">
          <ac:chgData name="金谷 英信" userId="142a2691-a5eb-4f22-9d21-764e42ece003" providerId="ADAL" clId="{4E99FE18-EF37-4C43-B4BE-1E21682E300B}" dt="2024-03-09T05:46:19.935" v="196" actId="20577"/>
          <ac:spMkLst>
            <pc:docMk/>
            <pc:sldMk cId="629408208" sldId="347"/>
            <ac:spMk id="6" creationId="{1D49F202-4E2E-E99F-90B1-1D750FFC6014}"/>
          </ac:spMkLst>
        </pc:spChg>
        <pc:spChg chg="add mod">
          <ac:chgData name="金谷 英信" userId="142a2691-a5eb-4f22-9d21-764e42ece003" providerId="ADAL" clId="{4E99FE18-EF37-4C43-B4BE-1E21682E300B}" dt="2024-03-09T05:46:16.990" v="195" actId="20577"/>
          <ac:spMkLst>
            <pc:docMk/>
            <pc:sldMk cId="629408208" sldId="347"/>
            <ac:spMk id="7" creationId="{9E1F7F59-5FEC-FA56-C294-B08D120BB7C5}"/>
          </ac:spMkLst>
        </pc:spChg>
        <pc:spChg chg="mod">
          <ac:chgData name="金谷 英信" userId="142a2691-a5eb-4f22-9d21-764e42ece003" providerId="ADAL" clId="{4E99FE18-EF37-4C43-B4BE-1E21682E300B}" dt="2024-03-09T05:52:14.145" v="203" actId="20577"/>
          <ac:spMkLst>
            <pc:docMk/>
            <pc:sldMk cId="629408208" sldId="347"/>
            <ac:spMk id="41" creationId="{0B4A5967-F9A5-171F-EE72-DC60BD514C10}"/>
          </ac:spMkLst>
        </pc:spChg>
        <pc:grpChg chg="add mod">
          <ac:chgData name="金谷 英信" userId="142a2691-a5eb-4f22-9d21-764e42ece003" providerId="ADAL" clId="{4E99FE18-EF37-4C43-B4BE-1E21682E300B}" dt="2024-03-09T05:44:12.473" v="18" actId="1076"/>
          <ac:grpSpMkLst>
            <pc:docMk/>
            <pc:sldMk cId="629408208" sldId="347"/>
            <ac:grpSpMk id="3" creationId="{CD2EF18E-074F-CEF3-DFAF-3EAF482D2E69}"/>
          </ac:grpSpMkLst>
        </pc:grpChg>
        <pc:grpChg chg="del mod">
          <ac:chgData name="金谷 英信" userId="142a2691-a5eb-4f22-9d21-764e42ece003" providerId="ADAL" clId="{4E99FE18-EF37-4C43-B4BE-1E21682E300B}" dt="2024-03-09T05:44:10.322" v="17" actId="478"/>
          <ac:grpSpMkLst>
            <pc:docMk/>
            <pc:sldMk cId="629408208" sldId="347"/>
            <ac:grpSpMk id="44" creationId="{4BFC2563-7245-D42E-F306-6FB9E6E32C76}"/>
          </ac:grpSpMkLst>
        </pc:grpChg>
        <pc:picChg chg="mod">
          <ac:chgData name="金谷 英信" userId="142a2691-a5eb-4f22-9d21-764e42ece003" providerId="ADAL" clId="{4E99FE18-EF37-4C43-B4BE-1E21682E300B}" dt="2024-03-09T05:44:18.557" v="20" actId="1076"/>
          <ac:picMkLst>
            <pc:docMk/>
            <pc:sldMk cId="629408208" sldId="347"/>
            <ac:picMk id="4" creationId="{9D586BDD-1353-20A4-C96B-4977770AB195}"/>
          </ac:picMkLst>
        </pc:picChg>
        <pc:picChg chg="mod">
          <ac:chgData name="金谷 英信" userId="142a2691-a5eb-4f22-9d21-764e42ece003" providerId="ADAL" clId="{4E99FE18-EF37-4C43-B4BE-1E21682E300B}" dt="2024-03-09T05:44:21.072" v="21" actId="1076"/>
          <ac:picMkLst>
            <pc:docMk/>
            <pc:sldMk cId="629408208" sldId="347"/>
            <ac:picMk id="5" creationId="{26C85CA2-4ED4-9E33-2952-7CCA0EF4A9B3}"/>
          </ac:picMkLst>
        </pc:picChg>
        <pc:extLst>
          <p:ext xmlns:p="http://schemas.openxmlformats.org/presentationml/2006/main" uri="{D6D511B9-2390-475A-947B-AFAB55BFBCF1}">
            <pc226:cmChg xmlns:pc226="http://schemas.microsoft.com/office/powerpoint/2022/06/main/command" chg="add mod">
              <pc226:chgData name="金谷 英信" userId="142a2691-a5eb-4f22-9d21-764e42ece003" providerId="ADAL" clId="{4E99FE18-EF37-4C43-B4BE-1E21682E300B}" dt="2024-03-09T05:52:13.939" v="202" actId="20577"/>
              <pc2:cmMkLst xmlns:pc2="http://schemas.microsoft.com/office/powerpoint/2019/9/main/command">
                <pc:docMk/>
                <pc:sldMk cId="629408208" sldId="347"/>
                <pc2:cmMk id="{AFC26987-73BA-45C9-942C-737830BDD2FF}"/>
              </pc2:cmMkLst>
            </pc226:cmChg>
            <pc226:cmChg xmlns:pc226="http://schemas.microsoft.com/office/powerpoint/2022/06/main/command" chg="add mod">
              <pc226:chgData name="金谷 英信" userId="142a2691-a5eb-4f22-9d21-764e42ece003" providerId="ADAL" clId="{4E99FE18-EF37-4C43-B4BE-1E21682E300B}" dt="2024-03-09T05:45:16.862" v="74"/>
              <pc2:cmMkLst xmlns:pc2="http://schemas.microsoft.com/office/powerpoint/2019/9/main/command">
                <pc:docMk/>
                <pc:sldMk cId="629408208" sldId="347"/>
                <pc2:cmMk id="{783B20E0-3FFD-4E12-8B20-8A30FAF2B2C9}"/>
              </pc2:cmMkLst>
            </pc226:cmChg>
          </p:ext>
        </pc:extLst>
      </pc:sldChg>
      <pc:sldChg chg="addCm">
        <pc:chgData name="金谷 英信" userId="142a2691-a5eb-4f22-9d21-764e42ece003" providerId="ADAL" clId="{4E99FE18-EF37-4C43-B4BE-1E21682E300B}" dt="2024-03-09T05:40:32.914" v="1"/>
        <pc:sldMkLst>
          <pc:docMk/>
          <pc:sldMk cId="811289334" sldId="348"/>
        </pc:sldMkLst>
        <pc:extLst>
          <p:ext xmlns:p="http://schemas.openxmlformats.org/presentationml/2006/main" uri="{D6D511B9-2390-475A-947B-AFAB55BFBCF1}">
            <pc226:cmChg xmlns:pc226="http://schemas.microsoft.com/office/powerpoint/2022/06/main/command" chg="add">
              <pc226:chgData name="金谷 英信" userId="142a2691-a5eb-4f22-9d21-764e42ece003" providerId="ADAL" clId="{4E99FE18-EF37-4C43-B4BE-1E21682E300B}" dt="2024-03-09T05:40:32.914" v="1"/>
              <pc2:cmMkLst xmlns:pc2="http://schemas.microsoft.com/office/powerpoint/2019/9/main/command">
                <pc:docMk/>
                <pc:sldMk cId="811289334" sldId="348"/>
                <pc2:cmMk id="{475103E2-EA48-418F-B3AF-DA1D6B0A24CC}"/>
              </pc2:cmMkLst>
            </pc226:cmChg>
          </p:ext>
        </pc:extLst>
      </pc:sldChg>
    </pc:docChg>
  </pc:docChgLst>
  <pc:docChgLst>
    <pc:chgData name="山本 彩椰" userId="1693718c-6eba-4252-8082-7d7910ee03b0" providerId="ADAL" clId="{90D6FB11-7440-4DEE-87BF-AE59AEA21A6B}"/>
    <pc:docChg chg="custSel modSld">
      <pc:chgData name="山本 彩椰" userId="1693718c-6eba-4252-8082-7d7910ee03b0" providerId="ADAL" clId="{90D6FB11-7440-4DEE-87BF-AE59AEA21A6B}" dt="2024-03-11T02:50:32.257" v="231"/>
      <pc:docMkLst>
        <pc:docMk/>
      </pc:docMkLst>
      <pc:sldChg chg="addSp delSp modSp mod modCm">
        <pc:chgData name="山本 彩椰" userId="1693718c-6eba-4252-8082-7d7910ee03b0" providerId="ADAL" clId="{90D6FB11-7440-4DEE-87BF-AE59AEA21A6B}" dt="2024-03-11T02:40:15.271" v="7"/>
        <pc:sldMkLst>
          <pc:docMk/>
          <pc:sldMk cId="3535444364" sldId="281"/>
        </pc:sldMkLst>
        <pc:picChg chg="del">
          <ac:chgData name="山本 彩椰" userId="1693718c-6eba-4252-8082-7d7910ee03b0" providerId="ADAL" clId="{90D6FB11-7440-4DEE-87BF-AE59AEA21A6B}" dt="2024-03-08T08:44:32.416" v="5" actId="478"/>
          <ac:picMkLst>
            <pc:docMk/>
            <pc:sldMk cId="3535444364" sldId="281"/>
            <ac:picMk id="11" creationId="{7B679D90-47ED-438C-A64E-0DED2E353319}"/>
          </ac:picMkLst>
        </pc:picChg>
        <pc:picChg chg="add mod">
          <ac:chgData name="山本 彩椰" userId="1693718c-6eba-4252-8082-7d7910ee03b0" providerId="ADAL" clId="{90D6FB11-7440-4DEE-87BF-AE59AEA21A6B}" dt="2024-03-08T08:44:36.118" v="6" actId="1076"/>
          <ac:picMkLst>
            <pc:docMk/>
            <pc:sldMk cId="3535444364" sldId="281"/>
            <ac:picMk id="1026" creationId="{E72E828F-DEDD-17AB-BFF6-DB43F979D632}"/>
          </ac:picMkLst>
        </pc:picChg>
        <pc:extLst>
          <p:ext xmlns:p="http://schemas.openxmlformats.org/presentationml/2006/main" uri="{D6D511B9-2390-475A-947B-AFAB55BFBCF1}">
            <pc226:cmChg xmlns:pc226="http://schemas.microsoft.com/office/powerpoint/2022/06/main/command" chg="mod">
              <pc226:chgData name="山本 彩椰" userId="1693718c-6eba-4252-8082-7d7910ee03b0" providerId="ADAL" clId="{90D6FB11-7440-4DEE-87BF-AE59AEA21A6B}" dt="2024-03-11T02:40:15.271" v="7"/>
              <pc2:cmMkLst xmlns:pc2="http://schemas.microsoft.com/office/powerpoint/2019/9/main/command">
                <pc:docMk/>
                <pc:sldMk cId="3535444364" sldId="281"/>
                <pc2:cmMk id="{2DE2D860-BA4A-4EE6-B888-2B15B14F074B}"/>
              </pc2:cmMkLst>
            </pc226:cmChg>
          </p:ext>
        </pc:extLst>
      </pc:sldChg>
      <pc:sldChg chg="delCm">
        <pc:chgData name="山本 彩椰" userId="1693718c-6eba-4252-8082-7d7910ee03b0" providerId="ADAL" clId="{90D6FB11-7440-4DEE-87BF-AE59AEA21A6B}" dt="2024-03-11T02:50:32.257" v="231"/>
        <pc:sldMkLst>
          <pc:docMk/>
          <pc:sldMk cId="511555051" sldId="314"/>
        </pc:sldMkLst>
        <pc:extLst>
          <p:ext xmlns:p="http://schemas.openxmlformats.org/presentationml/2006/main" uri="{D6D511B9-2390-475A-947B-AFAB55BFBCF1}">
            <pc226:cmChg xmlns:pc226="http://schemas.microsoft.com/office/powerpoint/2022/06/main/command" chg="del">
              <pc226:chgData name="山本 彩椰" userId="1693718c-6eba-4252-8082-7d7910ee03b0" providerId="ADAL" clId="{90D6FB11-7440-4DEE-87BF-AE59AEA21A6B}" dt="2024-03-11T02:50:32.257" v="231"/>
              <pc2:cmMkLst xmlns:pc2="http://schemas.microsoft.com/office/powerpoint/2019/9/main/command">
                <pc:docMk/>
                <pc:sldMk cId="511555051" sldId="314"/>
                <pc2:cmMk id="{5E249FAD-BFBD-4621-82E1-441A5FC4AB43}"/>
              </pc2:cmMkLst>
            </pc226:cmChg>
          </p:ext>
        </pc:extLst>
      </pc:sldChg>
      <pc:sldChg chg="delCm">
        <pc:chgData name="山本 彩椰" userId="1693718c-6eba-4252-8082-7d7910ee03b0" providerId="ADAL" clId="{90D6FB11-7440-4DEE-87BF-AE59AEA21A6B}" dt="2024-03-11T02:41:26.655" v="8"/>
        <pc:sldMkLst>
          <pc:docMk/>
          <pc:sldMk cId="3268018686" sldId="345"/>
        </pc:sldMkLst>
        <pc:extLst>
          <p:ext xmlns:p="http://schemas.openxmlformats.org/presentationml/2006/main" uri="{D6D511B9-2390-475A-947B-AFAB55BFBCF1}">
            <pc226:cmChg xmlns:pc226="http://schemas.microsoft.com/office/powerpoint/2022/06/main/command" chg="del">
              <pc226:chgData name="山本 彩椰" userId="1693718c-6eba-4252-8082-7d7910ee03b0" providerId="ADAL" clId="{90D6FB11-7440-4DEE-87BF-AE59AEA21A6B}" dt="2024-03-11T02:41:26.655" v="8"/>
              <pc2:cmMkLst xmlns:pc2="http://schemas.microsoft.com/office/powerpoint/2019/9/main/command">
                <pc:docMk/>
                <pc:sldMk cId="3268018686" sldId="345"/>
                <pc2:cmMk id="{D5000C8C-AC4B-47A5-949E-B29F95EA4ADE}"/>
              </pc2:cmMkLst>
            </pc226:cmChg>
          </p:ext>
        </pc:extLst>
      </pc:sldChg>
      <pc:sldChg chg="modSp mod delCm modCm">
        <pc:chgData name="山本 彩椰" userId="1693718c-6eba-4252-8082-7d7910ee03b0" providerId="ADAL" clId="{90D6FB11-7440-4DEE-87BF-AE59AEA21A6B}" dt="2024-03-11T02:48:50.691" v="230" actId="6549"/>
        <pc:sldMkLst>
          <pc:docMk/>
          <pc:sldMk cId="629408208" sldId="347"/>
        </pc:sldMkLst>
        <pc:spChg chg="mod">
          <ac:chgData name="山本 彩椰" userId="1693718c-6eba-4252-8082-7d7910ee03b0" providerId="ADAL" clId="{90D6FB11-7440-4DEE-87BF-AE59AEA21A6B}" dt="2024-03-11T02:47:45.466" v="145" actId="20577"/>
          <ac:spMkLst>
            <pc:docMk/>
            <pc:sldMk cId="629408208" sldId="347"/>
            <ac:spMk id="6" creationId="{1D49F202-4E2E-E99F-90B1-1D750FFC6014}"/>
          </ac:spMkLst>
        </pc:spChg>
        <pc:spChg chg="mod">
          <ac:chgData name="山本 彩椰" userId="1693718c-6eba-4252-8082-7d7910ee03b0" providerId="ADAL" clId="{90D6FB11-7440-4DEE-87BF-AE59AEA21A6B}" dt="2024-03-11T02:48:50.691" v="230" actId="6549"/>
          <ac:spMkLst>
            <pc:docMk/>
            <pc:sldMk cId="629408208" sldId="347"/>
            <ac:spMk id="7" creationId="{9E1F7F59-5FEC-FA56-C294-B08D120BB7C5}"/>
          </ac:spMkLst>
        </pc:spChg>
        <pc:extLst>
          <p:ext xmlns:p="http://schemas.openxmlformats.org/presentationml/2006/main" uri="{D6D511B9-2390-475A-947B-AFAB55BFBCF1}">
            <pc226:cmChg xmlns:pc226="http://schemas.microsoft.com/office/powerpoint/2022/06/main/command" chg="del mod">
              <pc226:chgData name="山本 彩椰" userId="1693718c-6eba-4252-8082-7d7910ee03b0" providerId="ADAL" clId="{90D6FB11-7440-4DEE-87BF-AE59AEA21A6B}" dt="2024-03-11T02:45:38.600" v="112"/>
              <pc2:cmMkLst xmlns:pc2="http://schemas.microsoft.com/office/powerpoint/2019/9/main/command">
                <pc:docMk/>
                <pc:sldMk cId="629408208" sldId="347"/>
                <pc2:cmMk id="{AFC26987-73BA-45C9-942C-737830BDD2FF}"/>
              </pc2:cmMkLst>
            </pc226:cmChg>
          </p:ext>
        </pc:extLst>
      </pc:sldChg>
      <pc:sldChg chg="modSp mod delCm modCm">
        <pc:chgData name="山本 彩椰" userId="1693718c-6eba-4252-8082-7d7910ee03b0" providerId="ADAL" clId="{90D6FB11-7440-4DEE-87BF-AE59AEA21A6B}" dt="2024-03-11T02:44:39.363" v="110" actId="20577"/>
        <pc:sldMkLst>
          <pc:docMk/>
          <pc:sldMk cId="811289334" sldId="348"/>
        </pc:sldMkLst>
        <pc:spChg chg="mod">
          <ac:chgData name="山本 彩椰" userId="1693718c-6eba-4252-8082-7d7910ee03b0" providerId="ADAL" clId="{90D6FB11-7440-4DEE-87BF-AE59AEA21A6B}" dt="2024-03-11T02:44:39.363" v="110" actId="20577"/>
          <ac:spMkLst>
            <pc:docMk/>
            <pc:sldMk cId="811289334" sldId="348"/>
            <ac:spMk id="38" creationId="{5CA1C330-AE1E-570E-F621-F6B89CC4578B}"/>
          </ac:spMkLst>
        </pc:spChg>
        <pc:grpChg chg="mod">
          <ac:chgData name="山本 彩椰" userId="1693718c-6eba-4252-8082-7d7910ee03b0" providerId="ADAL" clId="{90D6FB11-7440-4DEE-87BF-AE59AEA21A6B}" dt="2024-03-11T02:41:49.963" v="9" actId="14100"/>
          <ac:grpSpMkLst>
            <pc:docMk/>
            <pc:sldMk cId="811289334" sldId="348"/>
            <ac:grpSpMk id="20" creationId="{82A1ECAC-E290-6123-06C1-BE5E8CAB1117}"/>
          </ac:grpSpMkLst>
        </pc:grpChg>
        <pc:extLst>
          <p:ext xmlns:p="http://schemas.openxmlformats.org/presentationml/2006/main" uri="{D6D511B9-2390-475A-947B-AFAB55BFBCF1}">
            <pc226:cmChg xmlns:pc226="http://schemas.microsoft.com/office/powerpoint/2022/06/main/command" chg="del mod">
              <pc226:chgData name="山本 彩椰" userId="1693718c-6eba-4252-8082-7d7910ee03b0" providerId="ADAL" clId="{90D6FB11-7440-4DEE-87BF-AE59AEA21A6B}" dt="2024-03-11T02:42:58.855" v="52"/>
              <pc2:cmMkLst xmlns:pc2="http://schemas.microsoft.com/office/powerpoint/2019/9/main/command">
                <pc:docMk/>
                <pc:sldMk cId="811289334" sldId="348"/>
                <pc2:cmMk id="{475103E2-EA48-418F-B3AF-DA1D6B0A24CC}"/>
              </pc2:cmMkLst>
            </pc226:cmChg>
          </p:ext>
        </pc:extLst>
      </pc:sldChg>
    </pc:docChg>
  </pc:docChgLst>
  <pc:docChgLst>
    <pc:chgData name="山本彩椰" userId="1693718c-6eba-4252-8082-7d7910ee03b0" providerId="ADAL" clId="{E388874A-3B95-4F31-AB45-E68174077EA0}"/>
    <pc:docChg chg="undo custSel addSld modSld sldOrd">
      <pc:chgData name="山本彩椰" userId="1693718c-6eba-4252-8082-7d7910ee03b0" providerId="ADAL" clId="{E388874A-3B95-4F31-AB45-E68174077EA0}" dt="2021-05-08T12:46:38.495" v="474" actId="20577"/>
      <pc:docMkLst>
        <pc:docMk/>
      </pc:docMkLst>
      <pc:sldChg chg="modSp mod">
        <pc:chgData name="山本彩椰" userId="1693718c-6eba-4252-8082-7d7910ee03b0" providerId="ADAL" clId="{E388874A-3B95-4F31-AB45-E68174077EA0}" dt="2021-05-08T12:27:51.716" v="2" actId="20577"/>
        <pc:sldMkLst>
          <pc:docMk/>
          <pc:sldMk cId="3535444364" sldId="281"/>
        </pc:sldMkLst>
        <pc:spChg chg="mod">
          <ac:chgData name="山本彩椰" userId="1693718c-6eba-4252-8082-7d7910ee03b0" providerId="ADAL" clId="{E388874A-3B95-4F31-AB45-E68174077EA0}" dt="2021-05-08T12:27:51.716" v="2" actId="20577"/>
          <ac:spMkLst>
            <pc:docMk/>
            <pc:sldMk cId="3535444364" sldId="281"/>
            <ac:spMk id="6" creationId="{6C7824C2-0363-4C92-9C09-5C1A19FC29DA}"/>
          </ac:spMkLst>
        </pc:spChg>
      </pc:sldChg>
      <pc:sldChg chg="addSp modSp mod">
        <pc:chgData name="山本彩椰" userId="1693718c-6eba-4252-8082-7d7910ee03b0" providerId="ADAL" clId="{E388874A-3B95-4F31-AB45-E68174077EA0}" dt="2021-05-08T12:44:03.795" v="365" actId="1076"/>
        <pc:sldMkLst>
          <pc:docMk/>
          <pc:sldMk cId="1595884965" sldId="288"/>
        </pc:sldMkLst>
        <pc:spChg chg="add mod">
          <ac:chgData name="山本彩椰" userId="1693718c-6eba-4252-8082-7d7910ee03b0" providerId="ADAL" clId="{E388874A-3B95-4F31-AB45-E68174077EA0}" dt="2021-05-08T12:44:03.795" v="365" actId="1076"/>
          <ac:spMkLst>
            <pc:docMk/>
            <pc:sldMk cId="1595884965" sldId="288"/>
            <ac:spMk id="13" creationId="{6A9EF363-B318-41A3-8C48-A8C12474D859}"/>
          </ac:spMkLst>
        </pc:spChg>
        <pc:spChg chg="mod">
          <ac:chgData name="山本彩椰" userId="1693718c-6eba-4252-8082-7d7910ee03b0" providerId="ADAL" clId="{E388874A-3B95-4F31-AB45-E68174077EA0}" dt="2021-05-08T12:43:59.609" v="364" actId="1076"/>
          <ac:spMkLst>
            <pc:docMk/>
            <pc:sldMk cId="1595884965" sldId="288"/>
            <ac:spMk id="18" creationId="{EEE9A986-6779-4A67-9BDD-6CBFF6E5F990}"/>
          </ac:spMkLst>
        </pc:spChg>
        <pc:graphicFrameChg chg="modGraphic">
          <ac:chgData name="山本彩椰" userId="1693718c-6eba-4252-8082-7d7910ee03b0" providerId="ADAL" clId="{E388874A-3B95-4F31-AB45-E68174077EA0}" dt="2021-05-08T12:40:11.237" v="275" actId="20577"/>
          <ac:graphicFrameMkLst>
            <pc:docMk/>
            <pc:sldMk cId="1595884965" sldId="288"/>
            <ac:graphicFrameMk id="24" creationId="{B29368D8-A37B-4F96-85A2-0E0262289194}"/>
          </ac:graphicFrameMkLst>
        </pc:graphicFrameChg>
      </pc:sldChg>
      <pc:sldChg chg="addSp modSp mod">
        <pc:chgData name="山本彩椰" userId="1693718c-6eba-4252-8082-7d7910ee03b0" providerId="ADAL" clId="{E388874A-3B95-4F31-AB45-E68174077EA0}" dt="2021-05-08T12:44:15.058" v="367" actId="1076"/>
        <pc:sldMkLst>
          <pc:docMk/>
          <pc:sldMk cId="832416932" sldId="291"/>
        </pc:sldMkLst>
        <pc:spChg chg="add mod">
          <ac:chgData name="山本彩椰" userId="1693718c-6eba-4252-8082-7d7910ee03b0" providerId="ADAL" clId="{E388874A-3B95-4F31-AB45-E68174077EA0}" dt="2021-05-08T12:44:15.058" v="367" actId="1076"/>
          <ac:spMkLst>
            <pc:docMk/>
            <pc:sldMk cId="832416932" sldId="291"/>
            <ac:spMk id="15" creationId="{DED0483D-B880-4872-A9AE-A18DAC916D1A}"/>
          </ac:spMkLst>
        </pc:spChg>
      </pc:sldChg>
      <pc:sldChg chg="modSp mod">
        <pc:chgData name="山本彩椰" userId="1693718c-6eba-4252-8082-7d7910ee03b0" providerId="ADAL" clId="{E388874A-3B95-4F31-AB45-E68174077EA0}" dt="2021-05-08T12:33:48.086" v="118" actId="20577"/>
        <pc:sldMkLst>
          <pc:docMk/>
          <pc:sldMk cId="3482867102" sldId="304"/>
        </pc:sldMkLst>
        <pc:spChg chg="mod">
          <ac:chgData name="山本彩椰" userId="1693718c-6eba-4252-8082-7d7910ee03b0" providerId="ADAL" clId="{E388874A-3B95-4F31-AB45-E68174077EA0}" dt="2021-05-08T12:33:48.086" v="118" actId="20577"/>
          <ac:spMkLst>
            <pc:docMk/>
            <pc:sldMk cId="3482867102" sldId="304"/>
            <ac:spMk id="21" creationId="{073BFF9B-CE5A-49BD-9133-0DA5E4D21EA5}"/>
          </ac:spMkLst>
        </pc:spChg>
      </pc:sldChg>
      <pc:sldChg chg="addSp modSp mod">
        <pc:chgData name="山本彩椰" userId="1693718c-6eba-4252-8082-7d7910ee03b0" providerId="ADAL" clId="{E388874A-3B95-4F31-AB45-E68174077EA0}" dt="2021-05-08T12:43:47.783" v="361" actId="1076"/>
        <pc:sldMkLst>
          <pc:docMk/>
          <pc:sldMk cId="3324467845" sldId="319"/>
        </pc:sldMkLst>
        <pc:spChg chg="mod">
          <ac:chgData name="山本彩椰" userId="1693718c-6eba-4252-8082-7d7910ee03b0" providerId="ADAL" clId="{E388874A-3B95-4F31-AB45-E68174077EA0}" dt="2021-05-08T12:43:29.116" v="352" actId="1076"/>
          <ac:spMkLst>
            <pc:docMk/>
            <pc:sldMk cId="3324467845" sldId="319"/>
            <ac:spMk id="2" creationId="{D5DA1292-9D4D-49BD-B342-431F16A6F3AC}"/>
          </ac:spMkLst>
        </pc:spChg>
        <pc:spChg chg="add mod">
          <ac:chgData name="山本彩椰" userId="1693718c-6eba-4252-8082-7d7910ee03b0" providerId="ADAL" clId="{E388874A-3B95-4F31-AB45-E68174077EA0}" dt="2021-05-08T12:43:47.783" v="361" actId="1076"/>
          <ac:spMkLst>
            <pc:docMk/>
            <pc:sldMk cId="3324467845" sldId="319"/>
            <ac:spMk id="17" creationId="{A56FC0FD-9312-4BB6-8013-E295C847E75D}"/>
          </ac:spMkLst>
        </pc:spChg>
        <pc:spChg chg="mod">
          <ac:chgData name="山本彩椰" userId="1693718c-6eba-4252-8082-7d7910ee03b0" providerId="ADAL" clId="{E388874A-3B95-4F31-AB45-E68174077EA0}" dt="2021-05-08T12:38:55.630" v="246" actId="20577"/>
          <ac:spMkLst>
            <pc:docMk/>
            <pc:sldMk cId="3324467845" sldId="319"/>
            <ac:spMk id="21" creationId="{073BFF9B-CE5A-49BD-9133-0DA5E4D21EA5}"/>
          </ac:spMkLst>
        </pc:spChg>
        <pc:graphicFrameChg chg="modGraphic">
          <ac:chgData name="山本彩椰" userId="1693718c-6eba-4252-8082-7d7910ee03b0" providerId="ADAL" clId="{E388874A-3B95-4F31-AB45-E68174077EA0}" dt="2021-05-08T12:40:33.451" v="293" actId="20577"/>
          <ac:graphicFrameMkLst>
            <pc:docMk/>
            <pc:sldMk cId="3324467845" sldId="319"/>
            <ac:graphicFrameMk id="24" creationId="{B29368D8-A37B-4F96-85A2-0E0262289194}"/>
          </ac:graphicFrameMkLst>
        </pc:graphicFrameChg>
      </pc:sldChg>
      <pc:sldChg chg="modSp mod">
        <pc:chgData name="山本彩椰" userId="1693718c-6eba-4252-8082-7d7910ee03b0" providerId="ADAL" clId="{E388874A-3B95-4F31-AB45-E68174077EA0}" dt="2021-05-08T12:31:04.203" v="52" actId="20577"/>
        <pc:sldMkLst>
          <pc:docMk/>
          <pc:sldMk cId="3182180182" sldId="320"/>
        </pc:sldMkLst>
        <pc:spChg chg="mod">
          <ac:chgData name="山本彩椰" userId="1693718c-6eba-4252-8082-7d7910ee03b0" providerId="ADAL" clId="{E388874A-3B95-4F31-AB45-E68174077EA0}" dt="2021-05-08T12:29:07.496" v="8" actId="20577"/>
          <ac:spMkLst>
            <pc:docMk/>
            <pc:sldMk cId="3182180182" sldId="320"/>
            <ac:spMk id="11" creationId="{8D37A265-F235-4A05-8BED-D367EC25FF76}"/>
          </ac:spMkLst>
        </pc:spChg>
        <pc:spChg chg="mod">
          <ac:chgData name="山本彩椰" userId="1693718c-6eba-4252-8082-7d7910ee03b0" providerId="ADAL" clId="{E388874A-3B95-4F31-AB45-E68174077EA0}" dt="2021-05-08T12:31:04.203" v="52" actId="20577"/>
          <ac:spMkLst>
            <pc:docMk/>
            <pc:sldMk cId="3182180182" sldId="320"/>
            <ac:spMk id="21" creationId="{073BFF9B-CE5A-49BD-9133-0DA5E4D21EA5}"/>
          </ac:spMkLst>
        </pc:spChg>
      </pc:sldChg>
      <pc:sldChg chg="modSp mod">
        <pc:chgData name="山本彩椰" userId="1693718c-6eba-4252-8082-7d7910ee03b0" providerId="ADAL" clId="{E388874A-3B95-4F31-AB45-E68174077EA0}" dt="2021-05-08T12:31:23.276" v="64" actId="20577"/>
        <pc:sldMkLst>
          <pc:docMk/>
          <pc:sldMk cId="3212376918" sldId="321"/>
        </pc:sldMkLst>
        <pc:spChg chg="mod">
          <ac:chgData name="山本彩椰" userId="1693718c-6eba-4252-8082-7d7910ee03b0" providerId="ADAL" clId="{E388874A-3B95-4F31-AB45-E68174077EA0}" dt="2021-05-08T12:31:23.276" v="64" actId="20577"/>
          <ac:spMkLst>
            <pc:docMk/>
            <pc:sldMk cId="3212376918" sldId="321"/>
            <ac:spMk id="26" creationId="{73CF92D8-03F9-439C-9DF8-298FDB2F5D08}"/>
          </ac:spMkLst>
        </pc:spChg>
        <pc:spChg chg="mod">
          <ac:chgData name="山本彩椰" userId="1693718c-6eba-4252-8082-7d7910ee03b0" providerId="ADAL" clId="{E388874A-3B95-4F31-AB45-E68174077EA0}" dt="2021-05-08T12:31:13.029" v="55" actId="20577"/>
          <ac:spMkLst>
            <pc:docMk/>
            <pc:sldMk cId="3212376918" sldId="321"/>
            <ac:spMk id="29" creationId="{FEE55A20-EF5D-4948-931C-F8C8FF173C33}"/>
          </ac:spMkLst>
        </pc:spChg>
        <pc:spChg chg="mod">
          <ac:chgData name="山本彩椰" userId="1693718c-6eba-4252-8082-7d7910ee03b0" providerId="ADAL" clId="{E388874A-3B95-4F31-AB45-E68174077EA0}" dt="2021-05-08T12:31:19.855" v="60" actId="20577"/>
          <ac:spMkLst>
            <pc:docMk/>
            <pc:sldMk cId="3212376918" sldId="321"/>
            <ac:spMk id="32" creationId="{04450C7A-08B1-472C-8317-F08FA3C37A1E}"/>
          </ac:spMkLst>
        </pc:spChg>
        <pc:spChg chg="mod">
          <ac:chgData name="山本彩椰" userId="1693718c-6eba-4252-8082-7d7910ee03b0" providerId="ADAL" clId="{E388874A-3B95-4F31-AB45-E68174077EA0}" dt="2021-05-08T12:31:15.997" v="56" actId="20577"/>
          <ac:spMkLst>
            <pc:docMk/>
            <pc:sldMk cId="3212376918" sldId="321"/>
            <ac:spMk id="34" creationId="{5DE6ECDA-8AE3-47E9-A6F3-4E24AED47707}"/>
          </ac:spMkLst>
        </pc:spChg>
      </pc:sldChg>
      <pc:sldChg chg="modSp mod">
        <pc:chgData name="山本彩椰" userId="1693718c-6eba-4252-8082-7d7910ee03b0" providerId="ADAL" clId="{E388874A-3B95-4F31-AB45-E68174077EA0}" dt="2021-05-08T12:32:02.408" v="95" actId="20577"/>
        <pc:sldMkLst>
          <pc:docMk/>
          <pc:sldMk cId="3219198511" sldId="322"/>
        </pc:sldMkLst>
        <pc:spChg chg="mod">
          <ac:chgData name="山本彩椰" userId="1693718c-6eba-4252-8082-7d7910ee03b0" providerId="ADAL" clId="{E388874A-3B95-4F31-AB45-E68174077EA0}" dt="2021-05-08T12:32:02.408" v="95" actId="20577"/>
          <ac:spMkLst>
            <pc:docMk/>
            <pc:sldMk cId="3219198511" sldId="322"/>
            <ac:spMk id="20" creationId="{9929A080-9542-44ED-AF79-A87CD812CBB7}"/>
          </ac:spMkLst>
        </pc:spChg>
      </pc:sldChg>
      <pc:sldChg chg="modSp mod">
        <pc:chgData name="山本彩椰" userId="1693718c-6eba-4252-8082-7d7910ee03b0" providerId="ADAL" clId="{E388874A-3B95-4F31-AB45-E68174077EA0}" dt="2021-05-08T12:31:31.634" v="68" actId="20577"/>
        <pc:sldMkLst>
          <pc:docMk/>
          <pc:sldMk cId="3512345184" sldId="323"/>
        </pc:sldMkLst>
        <pc:spChg chg="mod">
          <ac:chgData name="山本彩椰" userId="1693718c-6eba-4252-8082-7d7910ee03b0" providerId="ADAL" clId="{E388874A-3B95-4F31-AB45-E68174077EA0}" dt="2021-05-08T12:31:31.634" v="68" actId="20577"/>
          <ac:spMkLst>
            <pc:docMk/>
            <pc:sldMk cId="3512345184" sldId="323"/>
            <ac:spMk id="20" creationId="{8F94E196-4E05-4782-BD31-D4DEB4140C56}"/>
          </ac:spMkLst>
        </pc:spChg>
        <pc:spChg chg="mod">
          <ac:chgData name="山本彩椰" userId="1693718c-6eba-4252-8082-7d7910ee03b0" providerId="ADAL" clId="{E388874A-3B95-4F31-AB45-E68174077EA0}" dt="2021-05-08T12:31:29.259" v="67" actId="20577"/>
          <ac:spMkLst>
            <pc:docMk/>
            <pc:sldMk cId="3512345184" sldId="323"/>
            <ac:spMk id="21" creationId="{073BFF9B-CE5A-49BD-9133-0DA5E4D21EA5}"/>
          </ac:spMkLst>
        </pc:spChg>
      </pc:sldChg>
      <pc:sldChg chg="modSp mod">
        <pc:chgData name="山本彩椰" userId="1693718c-6eba-4252-8082-7d7910ee03b0" providerId="ADAL" clId="{E388874A-3B95-4F31-AB45-E68174077EA0}" dt="2021-05-08T12:31:40.757" v="70" actId="20577"/>
        <pc:sldMkLst>
          <pc:docMk/>
          <pc:sldMk cId="3289219316" sldId="324"/>
        </pc:sldMkLst>
        <pc:spChg chg="mod">
          <ac:chgData name="山本彩椰" userId="1693718c-6eba-4252-8082-7d7910ee03b0" providerId="ADAL" clId="{E388874A-3B95-4F31-AB45-E68174077EA0}" dt="2021-05-08T12:31:40.757" v="70" actId="20577"/>
          <ac:spMkLst>
            <pc:docMk/>
            <pc:sldMk cId="3289219316" sldId="324"/>
            <ac:spMk id="20" creationId="{8F94E196-4E05-4782-BD31-D4DEB4140C56}"/>
          </ac:spMkLst>
        </pc:spChg>
        <pc:spChg chg="mod">
          <ac:chgData name="山本彩椰" userId="1693718c-6eba-4252-8082-7d7910ee03b0" providerId="ADAL" clId="{E388874A-3B95-4F31-AB45-E68174077EA0}" dt="2021-05-08T12:31:38.429" v="69" actId="20577"/>
          <ac:spMkLst>
            <pc:docMk/>
            <pc:sldMk cId="3289219316" sldId="324"/>
            <ac:spMk id="21" creationId="{073BFF9B-CE5A-49BD-9133-0DA5E4D21EA5}"/>
          </ac:spMkLst>
        </pc:spChg>
      </pc:sldChg>
      <pc:sldChg chg="modSp new mod ord">
        <pc:chgData name="山本彩椰" userId="1693718c-6eba-4252-8082-7d7910ee03b0" providerId="ADAL" clId="{E388874A-3B95-4F31-AB45-E68174077EA0}" dt="2021-05-08T12:46:38.495" v="474" actId="20577"/>
        <pc:sldMkLst>
          <pc:docMk/>
          <pc:sldMk cId="195766225" sldId="325"/>
        </pc:sldMkLst>
        <pc:spChg chg="mod">
          <ac:chgData name="山本彩椰" userId="1693718c-6eba-4252-8082-7d7910ee03b0" providerId="ADAL" clId="{E388874A-3B95-4F31-AB45-E68174077EA0}" dt="2021-05-08T12:46:38.495" v="474" actId="20577"/>
          <ac:spMkLst>
            <pc:docMk/>
            <pc:sldMk cId="195766225" sldId="325"/>
            <ac:spMk id="3" creationId="{86DDE327-B81D-427E-92FC-0F7EF43E2CCA}"/>
          </ac:spMkLst>
        </pc:spChg>
      </pc:sldChg>
    </pc:docChg>
  </pc:docChgLst>
  <pc:docChgLst>
    <pc:chgData name="佐藤 慎也" userId="S::sato-si@japan-sports.or.jp::dab4c2ac-7155-4fe2-b545-0dc2fe9a8e4e" providerId="AD" clId="Web-{F6B930C9-8AF6-B8EC-EF00-21652604E87F}"/>
    <pc:docChg chg="">
      <pc:chgData name="佐藤 慎也" userId="S::sato-si@japan-sports.or.jp::dab4c2ac-7155-4fe2-b545-0dc2fe9a8e4e" providerId="AD" clId="Web-{F6B930C9-8AF6-B8EC-EF00-21652604E87F}" dt="2024-03-07T09:04:44.430" v="0"/>
      <pc:docMkLst>
        <pc:docMk/>
      </pc:docMkLst>
      <pc:sldChg chg="modCm">
        <pc:chgData name="佐藤 慎也" userId="S::sato-si@japan-sports.or.jp::dab4c2ac-7155-4fe2-b545-0dc2fe9a8e4e" providerId="AD" clId="Web-{F6B930C9-8AF6-B8EC-EF00-21652604E87F}" dt="2024-03-07T09:04:44.430" v="0"/>
        <pc:sldMkLst>
          <pc:docMk/>
          <pc:sldMk cId="3535444364" sldId="281"/>
        </pc:sldMkLst>
        <pc:extLst>
          <p:ext xmlns:p="http://schemas.openxmlformats.org/presentationml/2006/main" uri="{D6D511B9-2390-475A-947B-AFAB55BFBCF1}">
            <pc226:cmChg xmlns:pc226="http://schemas.microsoft.com/office/powerpoint/2022/06/main/command" chg="">
              <pc226:chgData name="佐藤 慎也" userId="S::sato-si@japan-sports.or.jp::dab4c2ac-7155-4fe2-b545-0dc2fe9a8e4e" providerId="AD" clId="Web-{F6B930C9-8AF6-B8EC-EF00-21652604E87F}" dt="2024-03-07T09:04:44.430" v="0"/>
              <pc2:cmMkLst xmlns:pc2="http://schemas.microsoft.com/office/powerpoint/2019/9/main/command">
                <pc:docMk/>
                <pc:sldMk cId="3535444364" sldId="281"/>
                <pc2:cmMk id="{2DE2D860-BA4A-4EE6-B888-2B15B14F074B}"/>
              </pc2:cmMkLst>
              <pc226:cmRplyChg chg="mod modRxn">
                <pc226:chgData name="佐藤 慎也" userId="S::sato-si@japan-sports.or.jp::dab4c2ac-7155-4fe2-b545-0dc2fe9a8e4e" providerId="AD" clId="Web-{F6B930C9-8AF6-B8EC-EF00-21652604E87F}" dt="2024-03-07T09:04:44.430" v="0"/>
                <pc2:cmRplyMkLst xmlns:pc2="http://schemas.microsoft.com/office/powerpoint/2019/9/main/command">
                  <pc:docMk/>
                  <pc:sldMk cId="3535444364" sldId="281"/>
                  <pc2:cmMk id="{2DE2D860-BA4A-4EE6-B888-2B15B14F074B}"/>
                  <pc2:cmRplyMk id="{420948AA-E9FC-45C6-B1D6-85313D90D5D7}"/>
                </pc2:cmRplyMkLst>
              </pc226:cmRplyChg>
            </pc226:cmChg>
          </p:ext>
        </pc:extLst>
      </pc:sldChg>
    </pc:docChg>
  </pc:docChgLst>
  <pc:docChgLst>
    <pc:chgData name="山本彩椰" userId="1693718c-6eba-4252-8082-7d7910ee03b0" providerId="ADAL" clId="{71C41A03-7301-4FC5-8252-14E4231E4A1F}"/>
    <pc:docChg chg="modSld">
      <pc:chgData name="山本彩椰" userId="1693718c-6eba-4252-8082-7d7910ee03b0" providerId="ADAL" clId="{71C41A03-7301-4FC5-8252-14E4231E4A1F}" dt="2021-05-10T00:23:30.091" v="49" actId="20577"/>
      <pc:docMkLst>
        <pc:docMk/>
      </pc:docMkLst>
      <pc:sldChg chg="modSp mod">
        <pc:chgData name="山本彩椰" userId="1693718c-6eba-4252-8082-7d7910ee03b0" providerId="ADAL" clId="{71C41A03-7301-4FC5-8252-14E4231E4A1F}" dt="2021-05-10T00:23:12.257" v="22" actId="13926"/>
        <pc:sldMkLst>
          <pc:docMk/>
          <pc:sldMk cId="3482867102" sldId="304"/>
        </pc:sldMkLst>
        <pc:spChg chg="mod">
          <ac:chgData name="山本彩椰" userId="1693718c-6eba-4252-8082-7d7910ee03b0" providerId="ADAL" clId="{71C41A03-7301-4FC5-8252-14E4231E4A1F}" dt="2021-05-10T00:23:12.257" v="22" actId="13926"/>
          <ac:spMkLst>
            <pc:docMk/>
            <pc:sldMk cId="3482867102" sldId="304"/>
            <ac:spMk id="21" creationId="{073BFF9B-CE5A-49BD-9133-0DA5E4D21EA5}"/>
          </ac:spMkLst>
        </pc:spChg>
      </pc:sldChg>
      <pc:sldChg chg="modSp mod">
        <pc:chgData name="山本彩椰" userId="1693718c-6eba-4252-8082-7d7910ee03b0" providerId="ADAL" clId="{71C41A03-7301-4FC5-8252-14E4231E4A1F}" dt="2021-05-10T00:23:30.091" v="49" actId="20577"/>
        <pc:sldMkLst>
          <pc:docMk/>
          <pc:sldMk cId="195766225" sldId="325"/>
        </pc:sldMkLst>
        <pc:spChg chg="mod">
          <ac:chgData name="山本彩椰" userId="1693718c-6eba-4252-8082-7d7910ee03b0" providerId="ADAL" clId="{71C41A03-7301-4FC5-8252-14E4231E4A1F}" dt="2021-05-10T00:23:30.091" v="49" actId="20577"/>
          <ac:spMkLst>
            <pc:docMk/>
            <pc:sldMk cId="195766225" sldId="325"/>
            <ac:spMk id="3" creationId="{86DDE327-B81D-427E-92FC-0F7EF43E2CCA}"/>
          </ac:spMkLst>
        </pc:spChg>
      </pc:sldChg>
    </pc:docChg>
  </pc:docChgLst>
  <pc:docChgLst>
    <pc:chgData name="めぐみ 阿部" userId="adfb2364-5817-48ab-b001-7cfcbd440d5a" providerId="ADAL" clId="{8DD4B95A-F9E8-4140-B741-22012B23F20D}"/>
    <pc:docChg chg="undo custSel addSld modSld">
      <pc:chgData name="めぐみ 阿部" userId="adfb2364-5817-48ab-b001-7cfcbd440d5a" providerId="ADAL" clId="{8DD4B95A-F9E8-4140-B741-22012B23F20D}" dt="2024-03-11T05:06:40.414" v="738" actId="113"/>
      <pc:docMkLst>
        <pc:docMk/>
      </pc:docMkLst>
      <pc:sldChg chg="modSp mod modCm">
        <pc:chgData name="めぐみ 阿部" userId="adfb2364-5817-48ab-b001-7cfcbd440d5a" providerId="ADAL" clId="{8DD4B95A-F9E8-4140-B741-22012B23F20D}" dt="2024-03-07T07:43:18.624" v="670" actId="3626"/>
        <pc:sldMkLst>
          <pc:docMk/>
          <pc:sldMk cId="3535444364" sldId="281"/>
        </pc:sldMkLst>
        <pc:spChg chg="mod">
          <ac:chgData name="めぐみ 阿部" userId="adfb2364-5817-48ab-b001-7cfcbd440d5a" providerId="ADAL" clId="{8DD4B95A-F9E8-4140-B741-22012B23F20D}" dt="2024-03-07T07:42:34.496" v="669" actId="1076"/>
          <ac:spMkLst>
            <pc:docMk/>
            <pc:sldMk cId="3535444364" sldId="281"/>
            <ac:spMk id="3" creationId="{75A3B8ED-011B-862B-DA70-5B93207EFD22}"/>
          </ac:spMkLst>
        </pc:spChg>
        <pc:graphicFrameChg chg="mod modGraphic">
          <ac:chgData name="めぐみ 阿部" userId="adfb2364-5817-48ab-b001-7cfcbd440d5a" providerId="ADAL" clId="{8DD4B95A-F9E8-4140-B741-22012B23F20D}" dt="2024-03-07T07:43:18.624" v="670" actId="3626"/>
          <ac:graphicFrameMkLst>
            <pc:docMk/>
            <pc:sldMk cId="3535444364" sldId="281"/>
            <ac:graphicFrameMk id="7" creationId="{5A98CE59-67E4-09CF-A291-E914CC881A76}"/>
          </ac:graphicFrameMkLst>
        </pc:graphicFrameChg>
        <pc:extLst>
          <p:ext xmlns:p="http://schemas.openxmlformats.org/presentationml/2006/main" uri="{D6D511B9-2390-475A-947B-AFAB55BFBCF1}">
            <pc226:cmChg xmlns:pc226="http://schemas.microsoft.com/office/powerpoint/2022/06/main/command" chg="mod">
              <pc226:chgData name="めぐみ 阿部" userId="adfb2364-5817-48ab-b001-7cfcbd440d5a" providerId="ADAL" clId="{8DD4B95A-F9E8-4140-B741-22012B23F20D}" dt="2024-03-07T07:42:05.678" v="619" actId="20577"/>
              <pc2:cmMkLst xmlns:pc2="http://schemas.microsoft.com/office/powerpoint/2019/9/main/command">
                <pc:docMk/>
                <pc:sldMk cId="3535444364" sldId="281"/>
                <pc2:cmMk id="{2DE2D860-BA4A-4EE6-B888-2B15B14F074B}"/>
              </pc2:cmMkLst>
              <pc226:cmRplyChg chg="add">
                <pc226:chgData name="めぐみ 阿部" userId="adfb2364-5817-48ab-b001-7cfcbd440d5a" providerId="ADAL" clId="{8DD4B95A-F9E8-4140-B741-22012B23F20D}" dt="2024-03-07T07:41:42.257" v="611"/>
                <pc2:cmRplyMkLst xmlns:pc2="http://schemas.microsoft.com/office/powerpoint/2019/9/main/command">
                  <pc:docMk/>
                  <pc:sldMk cId="3535444364" sldId="281"/>
                  <pc2:cmMk id="{2DE2D860-BA4A-4EE6-B888-2B15B14F074B}"/>
                  <pc2:cmRplyMk id="{420948AA-E9FC-45C6-B1D6-85313D90D5D7}"/>
                </pc2:cmRplyMkLst>
              </pc226:cmRplyChg>
            </pc226:cmChg>
          </p:ext>
        </pc:extLst>
      </pc:sldChg>
      <pc:sldChg chg="modSp mod">
        <pc:chgData name="めぐみ 阿部" userId="adfb2364-5817-48ab-b001-7cfcbd440d5a" providerId="ADAL" clId="{8DD4B95A-F9E8-4140-B741-22012B23F20D}" dt="2024-03-11T05:06:40.414" v="738" actId="113"/>
        <pc:sldMkLst>
          <pc:docMk/>
          <pc:sldMk cId="1266101347" sldId="310"/>
        </pc:sldMkLst>
        <pc:spChg chg="mod">
          <ac:chgData name="めぐみ 阿部" userId="adfb2364-5817-48ab-b001-7cfcbd440d5a" providerId="ADAL" clId="{8DD4B95A-F9E8-4140-B741-22012B23F20D}" dt="2024-03-11T05:06:40.414" v="738" actId="113"/>
          <ac:spMkLst>
            <pc:docMk/>
            <pc:sldMk cId="1266101347" sldId="310"/>
            <ac:spMk id="15" creationId="{9CF5C943-2FEE-A56C-A844-1520015DA4FF}"/>
          </ac:spMkLst>
        </pc:spChg>
      </pc:sldChg>
      <pc:sldChg chg="modSp mod">
        <pc:chgData name="めぐみ 阿部" userId="adfb2364-5817-48ab-b001-7cfcbd440d5a" providerId="ADAL" clId="{8DD4B95A-F9E8-4140-B741-22012B23F20D}" dt="2024-03-11T05:02:00.388" v="698" actId="207"/>
        <pc:sldMkLst>
          <pc:docMk/>
          <pc:sldMk cId="104928084" sldId="311"/>
        </pc:sldMkLst>
        <pc:spChg chg="mod">
          <ac:chgData name="めぐみ 阿部" userId="adfb2364-5817-48ab-b001-7cfcbd440d5a" providerId="ADAL" clId="{8DD4B95A-F9E8-4140-B741-22012B23F20D}" dt="2024-03-11T05:02:00.388" v="698" actId="207"/>
          <ac:spMkLst>
            <pc:docMk/>
            <pc:sldMk cId="104928084" sldId="311"/>
            <ac:spMk id="7" creationId="{31C05084-07D8-074F-AE5C-73473575D374}"/>
          </ac:spMkLst>
        </pc:spChg>
        <pc:spChg chg="mod">
          <ac:chgData name="めぐみ 阿部" userId="adfb2364-5817-48ab-b001-7cfcbd440d5a" providerId="ADAL" clId="{8DD4B95A-F9E8-4140-B741-22012B23F20D}" dt="2024-03-11T05:02:00.388" v="698" actId="207"/>
          <ac:spMkLst>
            <pc:docMk/>
            <pc:sldMk cId="104928084" sldId="311"/>
            <ac:spMk id="12" creationId="{C2E2A27C-8969-9743-B223-283FE05BD2A2}"/>
          </ac:spMkLst>
        </pc:spChg>
        <pc:spChg chg="mod">
          <ac:chgData name="めぐみ 阿部" userId="adfb2364-5817-48ab-b001-7cfcbd440d5a" providerId="ADAL" clId="{8DD4B95A-F9E8-4140-B741-22012B23F20D}" dt="2024-03-11T05:02:00.388" v="698" actId="207"/>
          <ac:spMkLst>
            <pc:docMk/>
            <pc:sldMk cId="104928084" sldId="311"/>
            <ac:spMk id="17" creationId="{C1A2743D-2957-2E41-99BF-EABB9B85B994}"/>
          </ac:spMkLst>
        </pc:spChg>
      </pc:sldChg>
      <pc:sldChg chg="modSp mod">
        <pc:chgData name="めぐみ 阿部" userId="adfb2364-5817-48ab-b001-7cfcbd440d5a" providerId="ADAL" clId="{8DD4B95A-F9E8-4140-B741-22012B23F20D}" dt="2024-03-07T07:38:50.688" v="532" actId="20577"/>
        <pc:sldMkLst>
          <pc:docMk/>
          <pc:sldMk cId="2628963778" sldId="312"/>
        </pc:sldMkLst>
        <pc:spChg chg="mod">
          <ac:chgData name="めぐみ 阿部" userId="adfb2364-5817-48ab-b001-7cfcbd440d5a" providerId="ADAL" clId="{8DD4B95A-F9E8-4140-B741-22012B23F20D}" dt="2024-03-07T07:38:50.688" v="532" actId="20577"/>
          <ac:spMkLst>
            <pc:docMk/>
            <pc:sldMk cId="2628963778" sldId="312"/>
            <ac:spMk id="15" creationId="{1813E689-51C1-C447-8E3D-9BFDA31E3091}"/>
          </ac:spMkLst>
        </pc:spChg>
      </pc:sldChg>
      <pc:sldChg chg="addSp delSp modSp add mod">
        <pc:chgData name="めぐみ 阿部" userId="adfb2364-5817-48ab-b001-7cfcbd440d5a" providerId="ADAL" clId="{8DD4B95A-F9E8-4140-B741-22012B23F20D}" dt="2024-03-07T07:41:26.345" v="610" actId="1076"/>
        <pc:sldMkLst>
          <pc:docMk/>
          <pc:sldMk cId="3355396782" sldId="346"/>
        </pc:sldMkLst>
        <pc:spChg chg="del">
          <ac:chgData name="めぐみ 阿部" userId="adfb2364-5817-48ab-b001-7cfcbd440d5a" providerId="ADAL" clId="{8DD4B95A-F9E8-4140-B741-22012B23F20D}" dt="2024-03-07T07:24:35.088" v="20" actId="478"/>
          <ac:spMkLst>
            <pc:docMk/>
            <pc:sldMk cId="3355396782" sldId="346"/>
            <ac:spMk id="5" creationId="{740AD4BD-DC8E-EE62-0E49-3555882510C5}"/>
          </ac:spMkLst>
        </pc:spChg>
        <pc:spChg chg="del">
          <ac:chgData name="めぐみ 阿部" userId="adfb2364-5817-48ab-b001-7cfcbd440d5a" providerId="ADAL" clId="{8DD4B95A-F9E8-4140-B741-22012B23F20D}" dt="2024-03-07T07:29:55.092" v="74" actId="478"/>
          <ac:spMkLst>
            <pc:docMk/>
            <pc:sldMk cId="3355396782" sldId="346"/>
            <ac:spMk id="7" creationId="{AD3B015C-A28D-2C9F-F24A-69F5E290D16A}"/>
          </ac:spMkLst>
        </pc:spChg>
        <pc:spChg chg="add mod">
          <ac:chgData name="めぐみ 阿部" userId="adfb2364-5817-48ab-b001-7cfcbd440d5a" providerId="ADAL" clId="{8DD4B95A-F9E8-4140-B741-22012B23F20D}" dt="2024-03-07T07:41:16.696" v="609" actId="20577"/>
          <ac:spMkLst>
            <pc:docMk/>
            <pc:sldMk cId="3355396782" sldId="346"/>
            <ac:spMk id="8" creationId="{99886452-6A46-3843-980E-0F48F3211A2F}"/>
          </ac:spMkLst>
        </pc:spChg>
        <pc:spChg chg="add mod">
          <ac:chgData name="めぐみ 阿部" userId="adfb2364-5817-48ab-b001-7cfcbd440d5a" providerId="ADAL" clId="{8DD4B95A-F9E8-4140-B741-22012B23F20D}" dt="2024-03-07T07:39:04.091" v="538" actId="1076"/>
          <ac:spMkLst>
            <pc:docMk/>
            <pc:sldMk cId="3355396782" sldId="346"/>
            <ac:spMk id="10" creationId="{D4701F0F-F914-77B3-1FC2-71EEA7071CE5}"/>
          </ac:spMkLst>
        </pc:spChg>
        <pc:spChg chg="add mod">
          <ac:chgData name="めぐみ 阿部" userId="adfb2364-5817-48ab-b001-7cfcbd440d5a" providerId="ADAL" clId="{8DD4B95A-F9E8-4140-B741-22012B23F20D}" dt="2024-03-07T07:41:26.345" v="610" actId="1076"/>
          <ac:spMkLst>
            <pc:docMk/>
            <pc:sldMk cId="3355396782" sldId="346"/>
            <ac:spMk id="11" creationId="{4B7054AC-5D72-9931-7CC3-0500210586A5}"/>
          </ac:spMkLst>
        </pc:spChg>
        <pc:spChg chg="del">
          <ac:chgData name="めぐみ 阿部" userId="adfb2364-5817-48ab-b001-7cfcbd440d5a" providerId="ADAL" clId="{8DD4B95A-F9E8-4140-B741-22012B23F20D}" dt="2024-03-07T07:24:35.088" v="20" actId="478"/>
          <ac:spMkLst>
            <pc:docMk/>
            <pc:sldMk cId="3355396782" sldId="346"/>
            <ac:spMk id="16" creationId="{5AC2EF2B-1255-20B2-8DA6-59667DD8CC50}"/>
          </ac:spMkLst>
        </pc:spChg>
        <pc:graphicFrameChg chg="modGraphic">
          <ac:chgData name="めぐみ 阿部" userId="adfb2364-5817-48ab-b001-7cfcbd440d5a" providerId="ADAL" clId="{8DD4B95A-F9E8-4140-B741-22012B23F20D}" dt="2024-03-07T07:23:40.900" v="18" actId="20577"/>
          <ac:graphicFrameMkLst>
            <pc:docMk/>
            <pc:sldMk cId="3355396782" sldId="346"/>
            <ac:graphicFrameMk id="3" creationId="{C54CDA3F-0348-F6A1-20CF-B8AA4483633E}"/>
          </ac:graphicFrameMkLst>
        </pc:graphicFrameChg>
        <pc:picChg chg="del">
          <ac:chgData name="めぐみ 阿部" userId="adfb2364-5817-48ab-b001-7cfcbd440d5a" providerId="ADAL" clId="{8DD4B95A-F9E8-4140-B741-22012B23F20D}" dt="2024-03-07T07:24:35.088" v="20" actId="478"/>
          <ac:picMkLst>
            <pc:docMk/>
            <pc:sldMk cId="3355396782" sldId="346"/>
            <ac:picMk id="4" creationId="{7DF00625-BC46-B811-81A2-F125DF7F73DF}"/>
          </ac:picMkLst>
        </pc:picChg>
        <pc:picChg chg="del">
          <ac:chgData name="めぐみ 阿部" userId="adfb2364-5817-48ab-b001-7cfcbd440d5a" providerId="ADAL" clId="{8DD4B95A-F9E8-4140-B741-22012B23F20D}" dt="2024-03-07T07:24:32.375" v="19" actId="478"/>
          <ac:picMkLst>
            <pc:docMk/>
            <pc:sldMk cId="3355396782" sldId="346"/>
            <ac:picMk id="9" creationId="{EB8F2D71-8485-4B18-6EBA-4D9658428467}"/>
          </ac:picMkLst>
        </pc:picChg>
      </pc:sldChg>
    </pc:docChg>
  </pc:docChgLst>
  <pc:docChgLst>
    <pc:chgData name="赤堀 真帆" userId="934e6945-2ff7-4766-b968-2e81488abe5b" providerId="ADAL" clId="{C4778AB1-DF38-4096-9EA3-FCEF4668E1F2}"/>
    <pc:docChg chg="">
      <pc:chgData name="赤堀 真帆" userId="934e6945-2ff7-4766-b968-2e81488abe5b" providerId="ADAL" clId="{C4778AB1-DF38-4096-9EA3-FCEF4668E1F2}" dt="2024-03-08T04:24:18.474" v="1"/>
      <pc:docMkLst>
        <pc:docMk/>
      </pc:docMkLst>
      <pc:sldChg chg="addCm modCm">
        <pc:chgData name="赤堀 真帆" userId="934e6945-2ff7-4766-b968-2e81488abe5b" providerId="ADAL" clId="{C4778AB1-DF38-4096-9EA3-FCEF4668E1F2}" dt="2024-03-08T04:24:18.474" v="1"/>
        <pc:sldMkLst>
          <pc:docMk/>
          <pc:sldMk cId="3268018686" sldId="345"/>
        </pc:sldMkLst>
        <pc:extLst>
          <p:ext xmlns:p="http://schemas.openxmlformats.org/presentationml/2006/main" uri="{D6D511B9-2390-475A-947B-AFAB55BFBCF1}">
            <pc226:cmChg xmlns:pc226="http://schemas.microsoft.com/office/powerpoint/2022/06/main/command" chg="add mod">
              <pc226:chgData name="赤堀 真帆" userId="934e6945-2ff7-4766-b968-2e81488abe5b" providerId="ADAL" clId="{C4778AB1-DF38-4096-9EA3-FCEF4668E1F2}" dt="2024-03-08T04:24:18.474" v="1"/>
              <pc2:cmMkLst xmlns:pc2="http://schemas.microsoft.com/office/powerpoint/2019/9/main/command">
                <pc:docMk/>
                <pc:sldMk cId="3268018686" sldId="345"/>
                <pc2:cmMk id="{D5000C8C-AC4B-47A5-949E-B29F95EA4ADE}"/>
              </pc2:cmMkLst>
            </pc226:cmChg>
          </p:ext>
        </pc:extLst>
      </pc:sldChg>
    </pc:docChg>
  </pc:docChgLst>
  <pc:docChgLst>
    <pc:chgData name="阿部 めぐみ" userId="adfb2364-5817-48ab-b001-7cfcbd440d5a" providerId="ADAL" clId="{8DD4B95A-F9E8-4140-B741-22012B23F20D}"/>
    <pc:docChg chg="undo custSel addSld modSld">
      <pc:chgData name="阿部 めぐみ" userId="adfb2364-5817-48ab-b001-7cfcbd440d5a" providerId="ADAL" clId="{8DD4B95A-F9E8-4140-B741-22012B23F20D}" dt="2024-03-11T04:55:37.349" v="2172" actId="1076"/>
      <pc:docMkLst>
        <pc:docMk/>
      </pc:docMkLst>
      <pc:sldChg chg="modSp mod delCm">
        <pc:chgData name="阿部 めぐみ" userId="adfb2364-5817-48ab-b001-7cfcbd440d5a" providerId="ADAL" clId="{8DD4B95A-F9E8-4140-B741-22012B23F20D}" dt="2024-03-11T02:40:23.872" v="2043"/>
        <pc:sldMkLst>
          <pc:docMk/>
          <pc:sldMk cId="3535444364" sldId="281"/>
        </pc:sldMkLst>
        <pc:graphicFrameChg chg="mod modGraphic">
          <ac:chgData name="阿部 めぐみ" userId="adfb2364-5817-48ab-b001-7cfcbd440d5a" providerId="ADAL" clId="{8DD4B95A-F9E8-4140-B741-22012B23F20D}" dt="2024-03-08T11:41:27.630" v="2040" actId="20577"/>
          <ac:graphicFrameMkLst>
            <pc:docMk/>
            <pc:sldMk cId="3535444364" sldId="281"/>
            <ac:graphicFrameMk id="7" creationId="{5A98CE59-67E4-09CF-A291-E914CC881A76}"/>
          </ac:graphicFrameMkLst>
        </pc:graphicFrameChg>
        <pc:extLst>
          <p:ext xmlns:p="http://schemas.openxmlformats.org/presentationml/2006/main" uri="{D6D511B9-2390-475A-947B-AFAB55BFBCF1}">
            <pc226:cmChg xmlns:pc226="http://schemas.microsoft.com/office/powerpoint/2022/06/main/command" chg="del">
              <pc226:chgData name="阿部 めぐみ" userId="adfb2364-5817-48ab-b001-7cfcbd440d5a" providerId="ADAL" clId="{8DD4B95A-F9E8-4140-B741-22012B23F20D}" dt="2024-03-11T02:40:23.872" v="2043"/>
              <pc2:cmMkLst xmlns:pc2="http://schemas.microsoft.com/office/powerpoint/2019/9/main/command">
                <pc:docMk/>
                <pc:sldMk cId="3535444364" sldId="281"/>
                <pc2:cmMk id="{2DE2D860-BA4A-4EE6-B888-2B15B14F074B}"/>
              </pc2:cmMkLst>
            </pc226:cmChg>
          </p:ext>
        </pc:extLst>
      </pc:sldChg>
      <pc:sldChg chg="modSp mod">
        <pc:chgData name="阿部 めぐみ" userId="adfb2364-5817-48ab-b001-7cfcbd440d5a" providerId="ADAL" clId="{8DD4B95A-F9E8-4140-B741-22012B23F20D}" dt="2024-03-08T11:12:44.024" v="1405"/>
        <pc:sldMkLst>
          <pc:docMk/>
          <pc:sldMk cId="4209302947" sldId="289"/>
        </pc:sldMkLst>
        <pc:graphicFrameChg chg="mod modGraphic">
          <ac:chgData name="阿部 めぐみ" userId="adfb2364-5817-48ab-b001-7cfcbd440d5a" providerId="ADAL" clId="{8DD4B95A-F9E8-4140-B741-22012B23F20D}" dt="2024-03-08T11:12:44.024" v="1405"/>
          <ac:graphicFrameMkLst>
            <pc:docMk/>
            <pc:sldMk cId="4209302947" sldId="289"/>
            <ac:graphicFrameMk id="4" creationId="{E3D19DEE-6B54-ECA8-2AB8-1D5CCCC2BAA7}"/>
          </ac:graphicFrameMkLst>
        </pc:graphicFrameChg>
      </pc:sldChg>
      <pc:sldChg chg="addSp delSp modSp mod">
        <pc:chgData name="阿部 めぐみ" userId="adfb2364-5817-48ab-b001-7cfcbd440d5a" providerId="ADAL" clId="{8DD4B95A-F9E8-4140-B741-22012B23F20D}" dt="2024-03-08T11:12:56.622" v="1409"/>
        <pc:sldMkLst>
          <pc:docMk/>
          <pc:sldMk cId="1271708762" sldId="292"/>
        </pc:sldMkLst>
        <pc:graphicFrameChg chg="add mod">
          <ac:chgData name="阿部 めぐみ" userId="adfb2364-5817-48ab-b001-7cfcbd440d5a" providerId="ADAL" clId="{8DD4B95A-F9E8-4140-B741-22012B23F20D}" dt="2024-03-08T11:12:56.622" v="1409"/>
          <ac:graphicFrameMkLst>
            <pc:docMk/>
            <pc:sldMk cId="1271708762" sldId="292"/>
            <ac:graphicFrameMk id="3" creationId="{724C9B6F-E6F8-BF7B-7CD7-39C8250CD943}"/>
          </ac:graphicFrameMkLst>
        </pc:graphicFrameChg>
        <pc:graphicFrameChg chg="del">
          <ac:chgData name="阿部 めぐみ" userId="adfb2364-5817-48ab-b001-7cfcbd440d5a" providerId="ADAL" clId="{8DD4B95A-F9E8-4140-B741-22012B23F20D}" dt="2024-03-08T11:12:56.365" v="1408" actId="478"/>
          <ac:graphicFrameMkLst>
            <pc:docMk/>
            <pc:sldMk cId="1271708762" sldId="292"/>
            <ac:graphicFrameMk id="4" creationId="{229E88DD-09A3-2D6D-F68C-D00E32932994}"/>
          </ac:graphicFrameMkLst>
        </pc:graphicFrameChg>
      </pc:sldChg>
      <pc:sldChg chg="addSp delSp modSp mod">
        <pc:chgData name="阿部 めぐみ" userId="adfb2364-5817-48ab-b001-7cfcbd440d5a" providerId="ADAL" clId="{8DD4B95A-F9E8-4140-B741-22012B23F20D}" dt="2024-03-08T11:13:04.495" v="1411"/>
        <pc:sldMkLst>
          <pc:docMk/>
          <pc:sldMk cId="2866180136" sldId="293"/>
        </pc:sldMkLst>
        <pc:graphicFrameChg chg="add mod">
          <ac:chgData name="阿部 めぐみ" userId="adfb2364-5817-48ab-b001-7cfcbd440d5a" providerId="ADAL" clId="{8DD4B95A-F9E8-4140-B741-22012B23F20D}" dt="2024-03-08T11:13:04.495" v="1411"/>
          <ac:graphicFrameMkLst>
            <pc:docMk/>
            <pc:sldMk cId="2866180136" sldId="293"/>
            <ac:graphicFrameMk id="3" creationId="{D189251A-D244-7A8B-7D51-9A2A81E31149}"/>
          </ac:graphicFrameMkLst>
        </pc:graphicFrameChg>
        <pc:graphicFrameChg chg="del">
          <ac:chgData name="阿部 めぐみ" userId="adfb2364-5817-48ab-b001-7cfcbd440d5a" providerId="ADAL" clId="{8DD4B95A-F9E8-4140-B741-22012B23F20D}" dt="2024-03-08T11:13:04.205" v="1410" actId="478"/>
          <ac:graphicFrameMkLst>
            <pc:docMk/>
            <pc:sldMk cId="2866180136" sldId="293"/>
            <ac:graphicFrameMk id="4" creationId="{AB981A76-8624-A5FF-E933-277F26C6FA96}"/>
          </ac:graphicFrameMkLst>
        </pc:graphicFrameChg>
      </pc:sldChg>
      <pc:sldChg chg="modSp mod">
        <pc:chgData name="阿部 めぐみ" userId="adfb2364-5817-48ab-b001-7cfcbd440d5a" providerId="ADAL" clId="{8DD4B95A-F9E8-4140-B741-22012B23F20D}" dt="2024-03-08T06:33:52.454" v="953" actId="207"/>
        <pc:sldMkLst>
          <pc:docMk/>
          <pc:sldMk cId="2089978685" sldId="294"/>
        </pc:sldMkLst>
        <pc:spChg chg="mod">
          <ac:chgData name="阿部 めぐみ" userId="adfb2364-5817-48ab-b001-7cfcbd440d5a" providerId="ADAL" clId="{8DD4B95A-F9E8-4140-B741-22012B23F20D}" dt="2024-03-08T06:33:52.454" v="953" actId="207"/>
          <ac:spMkLst>
            <pc:docMk/>
            <pc:sldMk cId="2089978685" sldId="294"/>
            <ac:spMk id="10" creationId="{77CADB1C-1330-4A17-8C2A-EAB6EE080797}"/>
          </ac:spMkLst>
        </pc:spChg>
      </pc:sldChg>
      <pc:sldChg chg="addSp delSp modSp mod">
        <pc:chgData name="阿部 めぐみ" userId="adfb2364-5817-48ab-b001-7cfcbd440d5a" providerId="ADAL" clId="{8DD4B95A-F9E8-4140-B741-22012B23F20D}" dt="2024-03-08T11:13:08.944" v="1413"/>
        <pc:sldMkLst>
          <pc:docMk/>
          <pc:sldMk cId="819227005" sldId="295"/>
        </pc:sldMkLst>
        <pc:graphicFrameChg chg="add mod">
          <ac:chgData name="阿部 めぐみ" userId="adfb2364-5817-48ab-b001-7cfcbd440d5a" providerId="ADAL" clId="{8DD4B95A-F9E8-4140-B741-22012B23F20D}" dt="2024-03-08T11:13:08.944" v="1413"/>
          <ac:graphicFrameMkLst>
            <pc:docMk/>
            <pc:sldMk cId="819227005" sldId="295"/>
            <ac:graphicFrameMk id="3" creationId="{BB140DB8-FEBE-CB28-3214-BAB048E52665}"/>
          </ac:graphicFrameMkLst>
        </pc:graphicFrameChg>
        <pc:graphicFrameChg chg="del">
          <ac:chgData name="阿部 めぐみ" userId="adfb2364-5817-48ab-b001-7cfcbd440d5a" providerId="ADAL" clId="{8DD4B95A-F9E8-4140-B741-22012B23F20D}" dt="2024-03-08T11:13:08.675" v="1412" actId="478"/>
          <ac:graphicFrameMkLst>
            <pc:docMk/>
            <pc:sldMk cId="819227005" sldId="295"/>
            <ac:graphicFrameMk id="4" creationId="{F1FBDA98-1E60-6EFC-9096-9A3E79533D19}"/>
          </ac:graphicFrameMkLst>
        </pc:graphicFrameChg>
      </pc:sldChg>
      <pc:sldChg chg="modSp mod">
        <pc:chgData name="阿部 めぐみ" userId="adfb2364-5817-48ab-b001-7cfcbd440d5a" providerId="ADAL" clId="{8DD4B95A-F9E8-4140-B741-22012B23F20D}" dt="2024-03-08T11:13:21.542" v="1418"/>
        <pc:sldMkLst>
          <pc:docMk/>
          <pc:sldMk cId="1362719790" sldId="296"/>
        </pc:sldMkLst>
        <pc:graphicFrameChg chg="mod modGraphic">
          <ac:chgData name="阿部 めぐみ" userId="adfb2364-5817-48ab-b001-7cfcbd440d5a" providerId="ADAL" clId="{8DD4B95A-F9E8-4140-B741-22012B23F20D}" dt="2024-03-08T11:13:21.542" v="1418"/>
          <ac:graphicFrameMkLst>
            <pc:docMk/>
            <pc:sldMk cId="1362719790" sldId="296"/>
            <ac:graphicFrameMk id="6" creationId="{8C9C591E-EB8F-9FC7-2A26-6DCC831CBB16}"/>
          </ac:graphicFrameMkLst>
        </pc:graphicFrameChg>
      </pc:sldChg>
      <pc:sldChg chg="modSp mod">
        <pc:chgData name="阿部 めぐみ" userId="adfb2364-5817-48ab-b001-7cfcbd440d5a" providerId="ADAL" clId="{8DD4B95A-F9E8-4140-B741-22012B23F20D}" dt="2024-03-08T06:33:57.671" v="954" actId="207"/>
        <pc:sldMkLst>
          <pc:docMk/>
          <pc:sldMk cId="3482867102" sldId="304"/>
        </pc:sldMkLst>
        <pc:spChg chg="mod">
          <ac:chgData name="阿部 めぐみ" userId="adfb2364-5817-48ab-b001-7cfcbd440d5a" providerId="ADAL" clId="{8DD4B95A-F9E8-4140-B741-22012B23F20D}" dt="2024-03-08T06:33:57.671" v="954" actId="207"/>
          <ac:spMkLst>
            <pc:docMk/>
            <pc:sldMk cId="3482867102" sldId="304"/>
            <ac:spMk id="10" creationId="{87A609C8-CB93-A53D-6E77-60647C0E1C7D}"/>
          </ac:spMkLst>
        </pc:spChg>
      </pc:sldChg>
      <pc:sldChg chg="addSp delSp modSp mod">
        <pc:chgData name="阿部 めぐみ" userId="adfb2364-5817-48ab-b001-7cfcbd440d5a" providerId="ADAL" clId="{8DD4B95A-F9E8-4140-B741-22012B23F20D}" dt="2024-03-08T11:13:16.263" v="1416"/>
        <pc:sldMkLst>
          <pc:docMk/>
          <pc:sldMk cId="1443132886" sldId="308"/>
        </pc:sldMkLst>
        <pc:graphicFrameChg chg="add mod">
          <ac:chgData name="阿部 めぐみ" userId="adfb2364-5817-48ab-b001-7cfcbd440d5a" providerId="ADAL" clId="{8DD4B95A-F9E8-4140-B741-22012B23F20D}" dt="2024-03-08T11:13:14.730" v="1414"/>
          <ac:graphicFrameMkLst>
            <pc:docMk/>
            <pc:sldMk cId="1443132886" sldId="308"/>
            <ac:graphicFrameMk id="3" creationId="{FD6657D5-1AE5-CC8B-28F6-058BF789A633}"/>
          </ac:graphicFrameMkLst>
        </pc:graphicFrameChg>
        <pc:graphicFrameChg chg="del">
          <ac:chgData name="阿部 めぐみ" userId="adfb2364-5817-48ab-b001-7cfcbd440d5a" providerId="ADAL" clId="{8DD4B95A-F9E8-4140-B741-22012B23F20D}" dt="2024-03-08T11:13:15.943" v="1415" actId="478"/>
          <ac:graphicFrameMkLst>
            <pc:docMk/>
            <pc:sldMk cId="1443132886" sldId="308"/>
            <ac:graphicFrameMk id="4" creationId="{1BD278F8-3B70-832C-AA22-27EAD09D55B8}"/>
          </ac:graphicFrameMkLst>
        </pc:graphicFrameChg>
        <pc:graphicFrameChg chg="add mod">
          <ac:chgData name="阿部 めぐみ" userId="adfb2364-5817-48ab-b001-7cfcbd440d5a" providerId="ADAL" clId="{8DD4B95A-F9E8-4140-B741-22012B23F20D}" dt="2024-03-08T11:13:16.263" v="1416"/>
          <ac:graphicFrameMkLst>
            <pc:docMk/>
            <pc:sldMk cId="1443132886" sldId="308"/>
            <ac:graphicFrameMk id="6" creationId="{1D0C00E2-F82B-20C0-968A-509FBC846E46}"/>
          </ac:graphicFrameMkLst>
        </pc:graphicFrameChg>
      </pc:sldChg>
      <pc:sldChg chg="addSp modSp mod">
        <pc:chgData name="阿部 めぐみ" userId="adfb2364-5817-48ab-b001-7cfcbd440d5a" providerId="ADAL" clId="{8DD4B95A-F9E8-4140-B741-22012B23F20D}" dt="2024-03-08T11:21:24.899" v="1677" actId="1076"/>
        <pc:sldMkLst>
          <pc:docMk/>
          <pc:sldMk cId="104928084" sldId="311"/>
        </pc:sldMkLst>
        <pc:spChg chg="add mod">
          <ac:chgData name="阿部 めぐみ" userId="adfb2364-5817-48ab-b001-7cfcbd440d5a" providerId="ADAL" clId="{8DD4B95A-F9E8-4140-B741-22012B23F20D}" dt="2024-03-08T11:20:01.444" v="1662" actId="1076"/>
          <ac:spMkLst>
            <pc:docMk/>
            <pc:sldMk cId="104928084" sldId="311"/>
            <ac:spMk id="3" creationId="{F542AB43-8B39-7BDB-C0F5-313C2DBF12FC}"/>
          </ac:spMkLst>
        </pc:spChg>
        <pc:spChg chg="mod">
          <ac:chgData name="阿部 めぐみ" userId="adfb2364-5817-48ab-b001-7cfcbd440d5a" providerId="ADAL" clId="{8DD4B95A-F9E8-4140-B741-22012B23F20D}" dt="2024-03-08T11:19:57.435" v="1661" actId="1076"/>
          <ac:spMkLst>
            <pc:docMk/>
            <pc:sldMk cId="104928084" sldId="311"/>
            <ac:spMk id="6" creationId="{847B9028-C73D-8E43-B935-EA8AFCC8F959}"/>
          </ac:spMkLst>
        </pc:spChg>
        <pc:spChg chg="mod">
          <ac:chgData name="阿部 めぐみ" userId="adfb2364-5817-48ab-b001-7cfcbd440d5a" providerId="ADAL" clId="{8DD4B95A-F9E8-4140-B741-22012B23F20D}" dt="2024-03-08T11:20:57.440" v="1670" actId="1076"/>
          <ac:spMkLst>
            <pc:docMk/>
            <pc:sldMk cId="104928084" sldId="311"/>
            <ac:spMk id="7" creationId="{31C05084-07D8-074F-AE5C-73473575D374}"/>
          </ac:spMkLst>
        </pc:spChg>
        <pc:spChg chg="mod">
          <ac:chgData name="阿部 めぐみ" userId="adfb2364-5817-48ab-b001-7cfcbd440d5a" providerId="ADAL" clId="{8DD4B95A-F9E8-4140-B741-22012B23F20D}" dt="2024-03-08T11:20:26.559" v="1663" actId="1076"/>
          <ac:spMkLst>
            <pc:docMk/>
            <pc:sldMk cId="104928084" sldId="311"/>
            <ac:spMk id="8" creationId="{B9E46543-9671-DB48-E8EA-11B22924DDD9}"/>
          </ac:spMkLst>
        </pc:spChg>
        <pc:spChg chg="mod">
          <ac:chgData name="阿部 めぐみ" userId="adfb2364-5817-48ab-b001-7cfcbd440d5a" providerId="ADAL" clId="{8DD4B95A-F9E8-4140-B741-22012B23F20D}" dt="2024-03-08T11:21:11.528" v="1673" actId="1076"/>
          <ac:spMkLst>
            <pc:docMk/>
            <pc:sldMk cId="104928084" sldId="311"/>
            <ac:spMk id="12" creationId="{C2E2A27C-8969-9743-B223-283FE05BD2A2}"/>
          </ac:spMkLst>
        </pc:spChg>
        <pc:spChg chg="mod">
          <ac:chgData name="阿部 めぐみ" userId="adfb2364-5817-48ab-b001-7cfcbd440d5a" providerId="ADAL" clId="{8DD4B95A-F9E8-4140-B741-22012B23F20D}" dt="2024-03-08T11:19:57.435" v="1661" actId="1076"/>
          <ac:spMkLst>
            <pc:docMk/>
            <pc:sldMk cId="104928084" sldId="311"/>
            <ac:spMk id="13" creationId="{3827F897-3D45-8040-8F97-FF81CF8D30CC}"/>
          </ac:spMkLst>
        </pc:spChg>
        <pc:spChg chg="mod">
          <ac:chgData name="阿部 めぐみ" userId="adfb2364-5817-48ab-b001-7cfcbd440d5a" providerId="ADAL" clId="{8DD4B95A-F9E8-4140-B741-22012B23F20D}" dt="2024-03-08T11:21:21.459" v="1676" actId="1076"/>
          <ac:spMkLst>
            <pc:docMk/>
            <pc:sldMk cId="104928084" sldId="311"/>
            <ac:spMk id="17" creationId="{C1A2743D-2957-2E41-99BF-EABB9B85B994}"/>
          </ac:spMkLst>
        </pc:spChg>
        <pc:spChg chg="mod">
          <ac:chgData name="阿部 めぐみ" userId="adfb2364-5817-48ab-b001-7cfcbd440d5a" providerId="ADAL" clId="{8DD4B95A-F9E8-4140-B741-22012B23F20D}" dt="2024-03-08T11:19:57.435" v="1661" actId="1076"/>
          <ac:spMkLst>
            <pc:docMk/>
            <pc:sldMk cId="104928084" sldId="311"/>
            <ac:spMk id="19" creationId="{7D15D4E2-B11C-8D4F-B6B5-94074CF41807}"/>
          </ac:spMkLst>
        </pc:spChg>
        <pc:picChg chg="mod">
          <ac:chgData name="阿部 めぐみ" userId="adfb2364-5817-48ab-b001-7cfcbd440d5a" providerId="ADAL" clId="{8DD4B95A-F9E8-4140-B741-22012B23F20D}" dt="2024-03-08T11:19:57.435" v="1661" actId="1076"/>
          <ac:picMkLst>
            <pc:docMk/>
            <pc:sldMk cId="104928084" sldId="311"/>
            <ac:picMk id="5" creationId="{739D0942-C707-AA2F-01F0-74D3617F4C71}"/>
          </ac:picMkLst>
        </pc:picChg>
        <pc:picChg chg="mod">
          <ac:chgData name="阿部 めぐみ" userId="adfb2364-5817-48ab-b001-7cfcbd440d5a" providerId="ADAL" clId="{8DD4B95A-F9E8-4140-B741-22012B23F20D}" dt="2024-03-08T11:21:24.899" v="1677" actId="1076"/>
          <ac:picMkLst>
            <pc:docMk/>
            <pc:sldMk cId="104928084" sldId="311"/>
            <ac:picMk id="10" creationId="{F93AC725-270B-5FBA-29FD-45C0A4371877}"/>
          </ac:picMkLst>
        </pc:picChg>
        <pc:cxnChg chg="mod">
          <ac:chgData name="阿部 めぐみ" userId="adfb2364-5817-48ab-b001-7cfcbd440d5a" providerId="ADAL" clId="{8DD4B95A-F9E8-4140-B741-22012B23F20D}" dt="2024-03-08T11:21:01.378" v="1671" actId="14100"/>
          <ac:cxnSpMkLst>
            <pc:docMk/>
            <pc:sldMk cId="104928084" sldId="311"/>
            <ac:cxnSpMk id="9" creationId="{9842B964-82E9-4E4E-AC92-67C446DC8B3E}"/>
          </ac:cxnSpMkLst>
        </pc:cxnChg>
        <pc:cxnChg chg="mod">
          <ac:chgData name="阿部 めぐみ" userId="adfb2364-5817-48ab-b001-7cfcbd440d5a" providerId="ADAL" clId="{8DD4B95A-F9E8-4140-B741-22012B23F20D}" dt="2024-03-08T11:21:14.340" v="1674" actId="14100"/>
          <ac:cxnSpMkLst>
            <pc:docMk/>
            <pc:sldMk cId="104928084" sldId="311"/>
            <ac:cxnSpMk id="14" creationId="{41FE514A-51B6-B143-B851-661CF20882E6}"/>
          </ac:cxnSpMkLst>
        </pc:cxnChg>
        <pc:cxnChg chg="mod">
          <ac:chgData name="阿部 めぐみ" userId="adfb2364-5817-48ab-b001-7cfcbd440d5a" providerId="ADAL" clId="{8DD4B95A-F9E8-4140-B741-22012B23F20D}" dt="2024-03-08T11:21:17.787" v="1675" actId="14100"/>
          <ac:cxnSpMkLst>
            <pc:docMk/>
            <pc:sldMk cId="104928084" sldId="311"/>
            <ac:cxnSpMk id="18" creationId="{4D5E5982-82D2-8E44-AA85-D01F03D1BCE6}"/>
          </ac:cxnSpMkLst>
        </pc:cxnChg>
      </pc:sldChg>
      <pc:sldChg chg="delSp modSp mod">
        <pc:chgData name="阿部 めぐみ" userId="adfb2364-5817-48ab-b001-7cfcbd440d5a" providerId="ADAL" clId="{8DD4B95A-F9E8-4140-B741-22012B23F20D}" dt="2024-03-08T11:21:35.431" v="1679" actId="1076"/>
        <pc:sldMkLst>
          <pc:docMk/>
          <pc:sldMk cId="2628963778" sldId="312"/>
        </pc:sldMkLst>
        <pc:spChg chg="mod">
          <ac:chgData name="阿部 めぐみ" userId="adfb2364-5817-48ab-b001-7cfcbd440d5a" providerId="ADAL" clId="{8DD4B95A-F9E8-4140-B741-22012B23F20D}" dt="2024-03-08T11:21:35.431" v="1679" actId="1076"/>
          <ac:spMkLst>
            <pc:docMk/>
            <pc:sldMk cId="2628963778" sldId="312"/>
            <ac:spMk id="5" creationId="{AA6AE98C-2A36-9458-F43A-96EDBB4B92F4}"/>
          </ac:spMkLst>
        </pc:spChg>
        <pc:spChg chg="mod">
          <ac:chgData name="阿部 めぐみ" userId="adfb2364-5817-48ab-b001-7cfcbd440d5a" providerId="ADAL" clId="{8DD4B95A-F9E8-4140-B741-22012B23F20D}" dt="2024-03-08T11:21:35.431" v="1679" actId="1076"/>
          <ac:spMkLst>
            <pc:docMk/>
            <pc:sldMk cId="2628963778" sldId="312"/>
            <ac:spMk id="6" creationId="{1B9629DC-2146-D824-113D-0209A48DB3FF}"/>
          </ac:spMkLst>
        </pc:spChg>
        <pc:spChg chg="mod">
          <ac:chgData name="阿部 めぐみ" userId="adfb2364-5817-48ab-b001-7cfcbd440d5a" providerId="ADAL" clId="{8DD4B95A-F9E8-4140-B741-22012B23F20D}" dt="2024-03-08T11:21:35.431" v="1679" actId="1076"/>
          <ac:spMkLst>
            <pc:docMk/>
            <pc:sldMk cId="2628963778" sldId="312"/>
            <ac:spMk id="8" creationId="{D83E3308-4B97-543F-D196-4F33CFC15986}"/>
          </ac:spMkLst>
        </pc:spChg>
        <pc:spChg chg="mod">
          <ac:chgData name="阿部 めぐみ" userId="adfb2364-5817-48ab-b001-7cfcbd440d5a" providerId="ADAL" clId="{8DD4B95A-F9E8-4140-B741-22012B23F20D}" dt="2024-03-08T11:21:35.431" v="1679" actId="1076"/>
          <ac:spMkLst>
            <pc:docMk/>
            <pc:sldMk cId="2628963778" sldId="312"/>
            <ac:spMk id="12" creationId="{E4644338-73EF-4A19-A995-D0D83EBF4F1F}"/>
          </ac:spMkLst>
        </pc:spChg>
        <pc:spChg chg="mod">
          <ac:chgData name="阿部 めぐみ" userId="adfb2364-5817-48ab-b001-7cfcbd440d5a" providerId="ADAL" clId="{8DD4B95A-F9E8-4140-B741-22012B23F20D}" dt="2024-03-08T11:21:35.431" v="1679" actId="1076"/>
          <ac:spMkLst>
            <pc:docMk/>
            <pc:sldMk cId="2628963778" sldId="312"/>
            <ac:spMk id="13" creationId="{D679185D-B8EA-4B9C-970A-F0EF884F246C}"/>
          </ac:spMkLst>
        </pc:spChg>
        <pc:spChg chg="del">
          <ac:chgData name="阿部 めぐみ" userId="adfb2364-5817-48ab-b001-7cfcbd440d5a" providerId="ADAL" clId="{8DD4B95A-F9E8-4140-B741-22012B23F20D}" dt="2024-03-08T11:21:30.764" v="1678" actId="478"/>
          <ac:spMkLst>
            <pc:docMk/>
            <pc:sldMk cId="2628963778" sldId="312"/>
            <ac:spMk id="15" creationId="{1813E689-51C1-C447-8E3D-9BFDA31E3091}"/>
          </ac:spMkLst>
        </pc:spChg>
        <pc:spChg chg="mod">
          <ac:chgData name="阿部 めぐみ" userId="adfb2364-5817-48ab-b001-7cfcbd440d5a" providerId="ADAL" clId="{8DD4B95A-F9E8-4140-B741-22012B23F20D}" dt="2024-03-08T11:21:35.431" v="1679" actId="1076"/>
          <ac:spMkLst>
            <pc:docMk/>
            <pc:sldMk cId="2628963778" sldId="312"/>
            <ac:spMk id="16" creationId="{1D36A313-A02E-C441-B87E-35D1CB0E1667}"/>
          </ac:spMkLst>
        </pc:spChg>
        <pc:spChg chg="mod">
          <ac:chgData name="阿部 めぐみ" userId="adfb2364-5817-48ab-b001-7cfcbd440d5a" providerId="ADAL" clId="{8DD4B95A-F9E8-4140-B741-22012B23F20D}" dt="2024-03-08T11:21:35.431" v="1679" actId="1076"/>
          <ac:spMkLst>
            <pc:docMk/>
            <pc:sldMk cId="2628963778" sldId="312"/>
            <ac:spMk id="18" creationId="{5574AD09-CA16-9B49-975D-16FAE6B03D33}"/>
          </ac:spMkLst>
        </pc:spChg>
        <pc:picChg chg="mod">
          <ac:chgData name="阿部 めぐみ" userId="adfb2364-5817-48ab-b001-7cfcbd440d5a" providerId="ADAL" clId="{8DD4B95A-F9E8-4140-B741-22012B23F20D}" dt="2024-03-08T11:21:35.431" v="1679" actId="1076"/>
          <ac:picMkLst>
            <pc:docMk/>
            <pc:sldMk cId="2628963778" sldId="312"/>
            <ac:picMk id="9" creationId="{84A15C8D-BC6D-475E-ABDC-3E48DD821D23}"/>
          </ac:picMkLst>
        </pc:picChg>
        <pc:cxnChg chg="mod">
          <ac:chgData name="阿部 めぐみ" userId="adfb2364-5817-48ab-b001-7cfcbd440d5a" providerId="ADAL" clId="{8DD4B95A-F9E8-4140-B741-22012B23F20D}" dt="2024-03-08T11:21:35.431" v="1679" actId="1076"/>
          <ac:cxnSpMkLst>
            <pc:docMk/>
            <pc:sldMk cId="2628963778" sldId="312"/>
            <ac:cxnSpMk id="17" creationId="{673D3C8A-14A5-551F-B9AD-D97B79F4B893}"/>
          </ac:cxnSpMkLst>
        </pc:cxnChg>
        <pc:cxnChg chg="mod">
          <ac:chgData name="阿部 めぐみ" userId="adfb2364-5817-48ab-b001-7cfcbd440d5a" providerId="ADAL" clId="{8DD4B95A-F9E8-4140-B741-22012B23F20D}" dt="2024-03-08T11:21:35.431" v="1679" actId="1076"/>
          <ac:cxnSpMkLst>
            <pc:docMk/>
            <pc:sldMk cId="2628963778" sldId="312"/>
            <ac:cxnSpMk id="19" creationId="{A75ED79C-D578-7449-9744-E7D88BD37EDF}"/>
          </ac:cxnSpMkLst>
        </pc:cxnChg>
      </pc:sldChg>
      <pc:sldChg chg="addSp modSp mod delCm">
        <pc:chgData name="阿部 めぐみ" userId="adfb2364-5817-48ab-b001-7cfcbd440d5a" providerId="ADAL" clId="{8DD4B95A-F9E8-4140-B741-22012B23F20D}" dt="2024-03-11T04:55:07.823" v="2169"/>
        <pc:sldMkLst>
          <pc:docMk/>
          <pc:sldMk cId="3597722880" sldId="313"/>
        </pc:sldMkLst>
        <pc:spChg chg="add mod">
          <ac:chgData name="阿部 めぐみ" userId="adfb2364-5817-48ab-b001-7cfcbd440d5a" providerId="ADAL" clId="{8DD4B95A-F9E8-4140-B741-22012B23F20D}" dt="2024-03-11T02:50:22.181" v="2117" actId="1035"/>
          <ac:spMkLst>
            <pc:docMk/>
            <pc:sldMk cId="3597722880" sldId="313"/>
            <ac:spMk id="4" creationId="{3453A6C7-59AA-9D7D-EA09-2CDAE7204D0B}"/>
          </ac:spMkLst>
        </pc:spChg>
        <pc:extLst>
          <p:ext xmlns:p="http://schemas.openxmlformats.org/presentationml/2006/main" uri="{D6D511B9-2390-475A-947B-AFAB55BFBCF1}">
            <pc226:cmChg xmlns:pc226="http://schemas.microsoft.com/office/powerpoint/2022/06/main/command" chg="del">
              <pc226:chgData name="阿部 めぐみ" userId="adfb2364-5817-48ab-b001-7cfcbd440d5a" providerId="ADAL" clId="{8DD4B95A-F9E8-4140-B741-22012B23F20D}" dt="2024-03-11T04:55:07.823" v="2169"/>
              <pc2:cmMkLst xmlns:pc2="http://schemas.microsoft.com/office/powerpoint/2019/9/main/command">
                <pc:docMk/>
                <pc:sldMk cId="3597722880" sldId="313"/>
                <pc2:cmMk id="{98661085-1498-427E-9DD7-7AC7ED002F24}"/>
              </pc2:cmMkLst>
            </pc226:cmChg>
          </p:ext>
        </pc:extLst>
      </pc:sldChg>
      <pc:sldChg chg="modSp mod">
        <pc:chgData name="阿部 めぐみ" userId="adfb2364-5817-48ab-b001-7cfcbd440d5a" providerId="ADAL" clId="{8DD4B95A-F9E8-4140-B741-22012B23F20D}" dt="2024-03-11T02:51:04.238" v="2127" actId="1076"/>
        <pc:sldMkLst>
          <pc:docMk/>
          <pc:sldMk cId="511555051" sldId="314"/>
        </pc:sldMkLst>
        <pc:spChg chg="mod">
          <ac:chgData name="阿部 めぐみ" userId="adfb2364-5817-48ab-b001-7cfcbd440d5a" providerId="ADAL" clId="{8DD4B95A-F9E8-4140-B741-22012B23F20D}" dt="2024-03-11T02:51:04.238" v="2127" actId="1076"/>
          <ac:spMkLst>
            <pc:docMk/>
            <pc:sldMk cId="511555051" sldId="314"/>
            <ac:spMk id="5" creationId="{99C40469-1943-6BD3-2889-33B66CE0096E}"/>
          </ac:spMkLst>
        </pc:spChg>
      </pc:sldChg>
      <pc:sldChg chg="addSp modSp">
        <pc:chgData name="阿部 めぐみ" userId="adfb2364-5817-48ab-b001-7cfcbd440d5a" providerId="ADAL" clId="{8DD4B95A-F9E8-4140-B741-22012B23F20D}" dt="2024-03-11T02:50:41.955" v="2122"/>
        <pc:sldMkLst>
          <pc:docMk/>
          <pc:sldMk cId="2635207677" sldId="315"/>
        </pc:sldMkLst>
        <pc:spChg chg="add mod">
          <ac:chgData name="阿部 めぐみ" userId="adfb2364-5817-48ab-b001-7cfcbd440d5a" providerId="ADAL" clId="{8DD4B95A-F9E8-4140-B741-22012B23F20D}" dt="2024-03-11T02:50:41.955" v="2122"/>
          <ac:spMkLst>
            <pc:docMk/>
            <pc:sldMk cId="2635207677" sldId="315"/>
            <ac:spMk id="9" creationId="{D99315E8-E897-DE4B-FFB7-407545A30FCB}"/>
          </ac:spMkLst>
        </pc:spChg>
      </pc:sldChg>
      <pc:sldChg chg="addSp delSp modSp mod">
        <pc:chgData name="阿部 めぐみ" userId="adfb2364-5817-48ab-b001-7cfcbd440d5a" providerId="ADAL" clId="{8DD4B95A-F9E8-4140-B741-22012B23F20D}" dt="2024-03-11T04:55:37.349" v="2172" actId="1076"/>
        <pc:sldMkLst>
          <pc:docMk/>
          <pc:sldMk cId="222923215" sldId="320"/>
        </pc:sldMkLst>
        <pc:spChg chg="del">
          <ac:chgData name="阿部 めぐみ" userId="adfb2364-5817-48ab-b001-7cfcbd440d5a" providerId="ADAL" clId="{8DD4B95A-F9E8-4140-B741-22012B23F20D}" dt="2024-03-11T02:50:27.043" v="2118" actId="478"/>
          <ac:spMkLst>
            <pc:docMk/>
            <pc:sldMk cId="222923215" sldId="320"/>
            <ac:spMk id="4" creationId="{4002C0BA-3E58-8234-AD2B-8018D1CEA26E}"/>
          </ac:spMkLst>
        </pc:spChg>
        <pc:spChg chg="add del mod">
          <ac:chgData name="阿部 めぐみ" userId="adfb2364-5817-48ab-b001-7cfcbd440d5a" providerId="ADAL" clId="{8DD4B95A-F9E8-4140-B741-22012B23F20D}" dt="2024-03-11T04:55:32.028" v="2170" actId="478"/>
          <ac:spMkLst>
            <pc:docMk/>
            <pc:sldMk cId="222923215" sldId="320"/>
            <ac:spMk id="6" creationId="{2327E2D6-7387-A807-E3A9-4D83E7AD25A4}"/>
          </ac:spMkLst>
        </pc:spChg>
        <pc:spChg chg="add mod">
          <ac:chgData name="阿部 めぐみ" userId="adfb2364-5817-48ab-b001-7cfcbd440d5a" providerId="ADAL" clId="{8DD4B95A-F9E8-4140-B741-22012B23F20D}" dt="2024-03-11T02:50:55.742" v="2126" actId="120"/>
          <ac:spMkLst>
            <pc:docMk/>
            <pc:sldMk cId="222923215" sldId="320"/>
            <ac:spMk id="7" creationId="{CFEBD120-1360-893C-135E-B7AA1E422B24}"/>
          </ac:spMkLst>
        </pc:spChg>
        <pc:spChg chg="add mod">
          <ac:chgData name="阿部 めぐみ" userId="adfb2364-5817-48ab-b001-7cfcbd440d5a" providerId="ADAL" clId="{8DD4B95A-F9E8-4140-B741-22012B23F20D}" dt="2024-03-11T04:55:37.349" v="2172" actId="1076"/>
          <ac:spMkLst>
            <pc:docMk/>
            <pc:sldMk cId="222923215" sldId="320"/>
            <ac:spMk id="8" creationId="{1137E69C-F49A-9C93-B39E-50A0CECBC170}"/>
          </ac:spMkLst>
        </pc:spChg>
      </pc:sldChg>
      <pc:sldChg chg="addSp delSp modSp mod">
        <pc:chgData name="阿部 めぐみ" userId="adfb2364-5817-48ab-b001-7cfcbd440d5a" providerId="ADAL" clId="{8DD4B95A-F9E8-4140-B741-22012B23F20D}" dt="2024-03-08T11:12:50.223" v="1407"/>
        <pc:sldMkLst>
          <pc:docMk/>
          <pc:sldMk cId="3943679885" sldId="326"/>
        </pc:sldMkLst>
        <pc:graphicFrameChg chg="add mod">
          <ac:chgData name="阿部 めぐみ" userId="adfb2364-5817-48ab-b001-7cfcbd440d5a" providerId="ADAL" clId="{8DD4B95A-F9E8-4140-B741-22012B23F20D}" dt="2024-03-08T11:12:50.223" v="1407"/>
          <ac:graphicFrameMkLst>
            <pc:docMk/>
            <pc:sldMk cId="3943679885" sldId="326"/>
            <ac:graphicFrameMk id="3" creationId="{B68F03A4-68D3-D029-3FE7-06DC0AE63D3E}"/>
          </ac:graphicFrameMkLst>
        </pc:graphicFrameChg>
        <pc:graphicFrameChg chg="del">
          <ac:chgData name="阿部 めぐみ" userId="adfb2364-5817-48ab-b001-7cfcbd440d5a" providerId="ADAL" clId="{8DD4B95A-F9E8-4140-B741-22012B23F20D}" dt="2024-03-08T11:12:49.836" v="1406" actId="478"/>
          <ac:graphicFrameMkLst>
            <pc:docMk/>
            <pc:sldMk cId="3943679885" sldId="326"/>
            <ac:graphicFrameMk id="4" creationId="{A9DAA2AC-1AB2-1BE7-EA03-3023B956BEC2}"/>
          </ac:graphicFrameMkLst>
        </pc:graphicFrameChg>
      </pc:sldChg>
      <pc:sldChg chg="modSp mod">
        <pc:chgData name="阿部 めぐみ" userId="adfb2364-5817-48ab-b001-7cfcbd440d5a" providerId="ADAL" clId="{8DD4B95A-F9E8-4140-B741-22012B23F20D}" dt="2024-03-08T06:33:17.171" v="950" actId="207"/>
        <pc:sldMkLst>
          <pc:docMk/>
          <pc:sldMk cId="1017296543" sldId="344"/>
        </pc:sldMkLst>
        <pc:spChg chg="mod">
          <ac:chgData name="阿部 めぐみ" userId="adfb2364-5817-48ab-b001-7cfcbd440d5a" providerId="ADAL" clId="{8DD4B95A-F9E8-4140-B741-22012B23F20D}" dt="2024-03-08T06:33:17.171" v="950" actId="207"/>
          <ac:spMkLst>
            <pc:docMk/>
            <pc:sldMk cId="1017296543" sldId="344"/>
            <ac:spMk id="8" creationId="{3787ACDE-3C83-6299-C4AE-16DC9F38023F}"/>
          </ac:spMkLst>
        </pc:spChg>
        <pc:spChg chg="mod">
          <ac:chgData name="阿部 めぐみ" userId="adfb2364-5817-48ab-b001-7cfcbd440d5a" providerId="ADAL" clId="{8DD4B95A-F9E8-4140-B741-22012B23F20D}" dt="2024-03-08T06:29:10.238" v="914" actId="115"/>
          <ac:spMkLst>
            <pc:docMk/>
            <pc:sldMk cId="1017296543" sldId="344"/>
            <ac:spMk id="25" creationId="{694AED70-C925-EC0B-1797-E5C4DD71685B}"/>
          </ac:spMkLst>
        </pc:spChg>
      </pc:sldChg>
      <pc:sldChg chg="addSp delSp modSp mod modCm">
        <pc:chgData name="阿部 めぐみ" userId="adfb2364-5817-48ab-b001-7cfcbd440d5a" providerId="ADAL" clId="{8DD4B95A-F9E8-4140-B741-22012B23F20D}" dt="2024-03-11T04:23:13.299" v="2129" actId="1076"/>
        <pc:sldMkLst>
          <pc:docMk/>
          <pc:sldMk cId="3268018686" sldId="345"/>
        </pc:sldMkLst>
        <pc:spChg chg="add del mod">
          <ac:chgData name="阿部 めぐみ" userId="adfb2364-5817-48ab-b001-7cfcbd440d5a" providerId="ADAL" clId="{8DD4B95A-F9E8-4140-B741-22012B23F20D}" dt="2024-03-08T06:24:45.551" v="684" actId="478"/>
          <ac:spMkLst>
            <pc:docMk/>
            <pc:sldMk cId="3268018686" sldId="345"/>
            <ac:spMk id="2" creationId="{C17DDE1F-CC18-3EA0-4EB8-0337F69C0122}"/>
          </ac:spMkLst>
        </pc:spChg>
        <pc:spChg chg="mod">
          <ac:chgData name="阿部 めぐみ" userId="adfb2364-5817-48ab-b001-7cfcbd440d5a" providerId="ADAL" clId="{8DD4B95A-F9E8-4140-B741-22012B23F20D}" dt="2024-03-11T04:23:13.299" v="2129" actId="1076"/>
          <ac:spMkLst>
            <pc:docMk/>
            <pc:sldMk cId="3268018686" sldId="345"/>
            <ac:spMk id="9" creationId="{EF2FE243-6569-671D-174F-AE86CEE40AAE}"/>
          </ac:spMkLst>
        </pc:spChg>
        <pc:spChg chg="mod topLvl">
          <ac:chgData name="阿部 めぐみ" userId="adfb2364-5817-48ab-b001-7cfcbd440d5a" providerId="ADAL" clId="{8DD4B95A-F9E8-4140-B741-22012B23F20D}" dt="2024-03-08T06:26:08.967" v="730" actId="14100"/>
          <ac:spMkLst>
            <pc:docMk/>
            <pc:sldMk cId="3268018686" sldId="345"/>
            <ac:spMk id="49" creationId="{DC55B149-956A-AAF8-29A8-42D8DABC7DAE}"/>
          </ac:spMkLst>
        </pc:spChg>
        <pc:spChg chg="mod topLvl">
          <ac:chgData name="阿部 めぐみ" userId="adfb2364-5817-48ab-b001-7cfcbd440d5a" providerId="ADAL" clId="{8DD4B95A-F9E8-4140-B741-22012B23F20D}" dt="2024-03-08T06:25:09.510" v="690" actId="1076"/>
          <ac:spMkLst>
            <pc:docMk/>
            <pc:sldMk cId="3268018686" sldId="345"/>
            <ac:spMk id="50" creationId="{FA6EC049-A4E8-B228-6A16-248330BEC5DF}"/>
          </ac:spMkLst>
        </pc:spChg>
        <pc:spChg chg="mod topLvl">
          <ac:chgData name="阿部 めぐみ" userId="adfb2364-5817-48ab-b001-7cfcbd440d5a" providerId="ADAL" clId="{8DD4B95A-F9E8-4140-B741-22012B23F20D}" dt="2024-03-08T06:25:07.084" v="689" actId="1076"/>
          <ac:spMkLst>
            <pc:docMk/>
            <pc:sldMk cId="3268018686" sldId="345"/>
            <ac:spMk id="51" creationId="{0C54D485-3752-B380-5B81-FDC1FFDCF0E5}"/>
          </ac:spMkLst>
        </pc:spChg>
        <pc:spChg chg="mod topLvl">
          <ac:chgData name="阿部 めぐみ" userId="adfb2364-5817-48ab-b001-7cfcbd440d5a" providerId="ADAL" clId="{8DD4B95A-F9E8-4140-B741-22012B23F20D}" dt="2024-03-08T06:25:12.984" v="691" actId="1076"/>
          <ac:spMkLst>
            <pc:docMk/>
            <pc:sldMk cId="3268018686" sldId="345"/>
            <ac:spMk id="52" creationId="{B46CBD8C-BE0D-22B8-1932-50C691B833D5}"/>
          </ac:spMkLst>
        </pc:spChg>
        <pc:spChg chg="mod topLvl">
          <ac:chgData name="阿部 めぐみ" userId="adfb2364-5817-48ab-b001-7cfcbd440d5a" providerId="ADAL" clId="{8DD4B95A-F9E8-4140-B741-22012B23F20D}" dt="2024-03-08T06:26:15.007" v="731" actId="1076"/>
          <ac:spMkLst>
            <pc:docMk/>
            <pc:sldMk cId="3268018686" sldId="345"/>
            <ac:spMk id="53" creationId="{B8430D48-90AB-0B2C-8EB7-EC66441F0252}"/>
          </ac:spMkLst>
        </pc:spChg>
        <pc:spChg chg="mod">
          <ac:chgData name="阿部 めぐみ" userId="adfb2364-5817-48ab-b001-7cfcbd440d5a" providerId="ADAL" clId="{8DD4B95A-F9E8-4140-B741-22012B23F20D}" dt="2024-03-11T02:35:06.964" v="2042" actId="1076"/>
          <ac:spMkLst>
            <pc:docMk/>
            <pc:sldMk cId="3268018686" sldId="345"/>
            <ac:spMk id="55" creationId="{6ED6E969-6581-C9CF-AD9E-DCC89FE4E342}"/>
          </ac:spMkLst>
        </pc:spChg>
        <pc:spChg chg="mod">
          <ac:chgData name="阿部 めぐみ" userId="adfb2364-5817-48ab-b001-7cfcbd440d5a" providerId="ADAL" clId="{8DD4B95A-F9E8-4140-B741-22012B23F20D}" dt="2024-03-11T04:23:09.932" v="2128" actId="1076"/>
          <ac:spMkLst>
            <pc:docMk/>
            <pc:sldMk cId="3268018686" sldId="345"/>
            <ac:spMk id="56" creationId="{4A3AEE8F-A1A2-9CBB-8A92-959EC7BDFAE9}"/>
          </ac:spMkLst>
        </pc:spChg>
        <pc:grpChg chg="add del mod">
          <ac:chgData name="阿部 めぐみ" userId="adfb2364-5817-48ab-b001-7cfcbd440d5a" providerId="ADAL" clId="{8DD4B95A-F9E8-4140-B741-22012B23F20D}" dt="2024-03-11T04:23:09.932" v="2128" actId="1076"/>
          <ac:grpSpMkLst>
            <pc:docMk/>
            <pc:sldMk cId="3268018686" sldId="345"/>
            <ac:grpSpMk id="48" creationId="{A2431F72-2426-3EF1-33D8-D69DBAE75231}"/>
          </ac:grpSpMkLst>
        </pc:grpChg>
        <pc:extLst>
          <p:ext xmlns:p="http://schemas.openxmlformats.org/presentationml/2006/main" uri="{D6D511B9-2390-475A-947B-AFAB55BFBCF1}">
            <pc226:cmChg xmlns:pc226="http://schemas.microsoft.com/office/powerpoint/2022/06/main/command" chg="">
              <pc226:chgData name="阿部 めぐみ" userId="adfb2364-5817-48ab-b001-7cfcbd440d5a" providerId="ADAL" clId="{8DD4B95A-F9E8-4140-B741-22012B23F20D}" dt="2024-03-08T06:30:38.247" v="949"/>
              <pc2:cmMkLst xmlns:pc2="http://schemas.microsoft.com/office/powerpoint/2019/9/main/command">
                <pc:docMk/>
                <pc:sldMk cId="3268018686" sldId="345"/>
                <pc2:cmMk id="{D5000C8C-AC4B-47A5-949E-B29F95EA4ADE}"/>
              </pc2:cmMkLst>
              <pc226:cmRplyChg chg="add">
                <pc226:chgData name="阿部 めぐみ" userId="adfb2364-5817-48ab-b001-7cfcbd440d5a" providerId="ADAL" clId="{8DD4B95A-F9E8-4140-B741-22012B23F20D}" dt="2024-03-08T06:30:38.247" v="949"/>
                <pc2:cmRplyMkLst xmlns:pc2="http://schemas.microsoft.com/office/powerpoint/2019/9/main/command">
                  <pc:docMk/>
                  <pc:sldMk cId="3268018686" sldId="345"/>
                  <pc2:cmMk id="{D5000C8C-AC4B-47A5-949E-B29F95EA4ADE}"/>
                  <pc2:cmRplyMk id="{3755F3A5-D104-4624-8CA2-AA587FF9309C}"/>
                </pc2:cmRplyMkLst>
              </pc226:cmRplyChg>
              <pc226:cmRplyChg chg="add del">
                <pc226:chgData name="阿部 めぐみ" userId="adfb2364-5817-48ab-b001-7cfcbd440d5a" providerId="ADAL" clId="{8DD4B95A-F9E8-4140-B741-22012B23F20D}" dt="2024-03-08T06:23:41.861" v="633"/>
                <pc2:cmRplyMkLst xmlns:pc2="http://schemas.microsoft.com/office/powerpoint/2019/9/main/command">
                  <pc:docMk/>
                  <pc:sldMk cId="3268018686" sldId="345"/>
                  <pc2:cmMk id="{D5000C8C-AC4B-47A5-949E-B29F95EA4ADE}"/>
                  <pc2:cmRplyMk id="{EE00B4A9-9B67-4491-8E65-8DE41208E388}"/>
                </pc2:cmRplyMkLst>
              </pc226:cmRplyChg>
            </pc226:cmChg>
          </p:ext>
        </pc:extLst>
      </pc:sldChg>
      <pc:sldChg chg="modSp mod">
        <pc:chgData name="阿部 めぐみ" userId="adfb2364-5817-48ab-b001-7cfcbd440d5a" providerId="ADAL" clId="{8DD4B95A-F9E8-4140-B741-22012B23F20D}" dt="2024-03-08T06:33:33.230" v="952" actId="208"/>
        <pc:sldMkLst>
          <pc:docMk/>
          <pc:sldMk cId="3355396782" sldId="346"/>
        </pc:sldMkLst>
        <pc:spChg chg="mod">
          <ac:chgData name="阿部 めぐみ" userId="adfb2364-5817-48ab-b001-7cfcbd440d5a" providerId="ADAL" clId="{8DD4B95A-F9E8-4140-B741-22012B23F20D}" dt="2024-03-08T06:33:33.230" v="952" actId="208"/>
          <ac:spMkLst>
            <pc:docMk/>
            <pc:sldMk cId="3355396782" sldId="346"/>
            <ac:spMk id="11" creationId="{4B7054AC-5D72-9931-7CC3-0500210586A5}"/>
          </ac:spMkLst>
        </pc:spChg>
      </pc:sldChg>
      <pc:sldChg chg="addSp delSp modSp add mod delCm">
        <pc:chgData name="阿部 めぐみ" userId="adfb2364-5817-48ab-b001-7cfcbd440d5a" providerId="ADAL" clId="{8DD4B95A-F9E8-4140-B741-22012B23F20D}" dt="2024-03-11T04:35:35.312" v="2168" actId="14100"/>
        <pc:sldMkLst>
          <pc:docMk/>
          <pc:sldMk cId="629408208" sldId="347"/>
        </pc:sldMkLst>
        <pc:spChg chg="mod">
          <ac:chgData name="阿部 めぐみ" userId="adfb2364-5817-48ab-b001-7cfcbd440d5a" providerId="ADAL" clId="{8DD4B95A-F9E8-4140-B741-22012B23F20D}" dt="2024-03-08T08:47:29.875" v="1003"/>
          <ac:spMkLst>
            <pc:docMk/>
            <pc:sldMk cId="629408208" sldId="347"/>
            <ac:spMk id="4" creationId="{94D23805-E947-5BA5-5A67-C2EFEDCA651A}"/>
          </ac:spMkLst>
        </pc:spChg>
        <pc:spChg chg="mod">
          <ac:chgData name="阿部 めぐみ" userId="adfb2364-5817-48ab-b001-7cfcbd440d5a" providerId="ADAL" clId="{8DD4B95A-F9E8-4140-B741-22012B23F20D}" dt="2024-03-11T04:31:30.923" v="2139" actId="14100"/>
          <ac:spMkLst>
            <pc:docMk/>
            <pc:sldMk cId="629408208" sldId="347"/>
            <ac:spMk id="6" creationId="{1D49F202-4E2E-E99F-90B1-1D750FFC6014}"/>
          </ac:spMkLst>
        </pc:spChg>
        <pc:spChg chg="del">
          <ac:chgData name="阿部 めぐみ" userId="adfb2364-5817-48ab-b001-7cfcbd440d5a" providerId="ADAL" clId="{8DD4B95A-F9E8-4140-B741-22012B23F20D}" dt="2024-03-08T08:45:36.769" v="1002" actId="478"/>
          <ac:spMkLst>
            <pc:docMk/>
            <pc:sldMk cId="629408208" sldId="347"/>
            <ac:spMk id="6" creationId="{960C9B20-F53A-6BD2-EAAC-CBAAC9ABCF68}"/>
          </ac:spMkLst>
        </pc:spChg>
        <pc:spChg chg="del">
          <ac:chgData name="阿部 めぐみ" userId="adfb2364-5817-48ab-b001-7cfcbd440d5a" providerId="ADAL" clId="{8DD4B95A-F9E8-4140-B741-22012B23F20D}" dt="2024-03-08T08:45:36.769" v="1002" actId="478"/>
          <ac:spMkLst>
            <pc:docMk/>
            <pc:sldMk cId="629408208" sldId="347"/>
            <ac:spMk id="7" creationId="{45BA47A8-6D5D-CFC0-8014-4CA96E3D0414}"/>
          </ac:spMkLst>
        </pc:spChg>
        <pc:spChg chg="mod">
          <ac:chgData name="阿部 めぐみ" userId="adfb2364-5817-48ab-b001-7cfcbd440d5a" providerId="ADAL" clId="{8DD4B95A-F9E8-4140-B741-22012B23F20D}" dt="2024-03-11T04:31:36.434" v="2147" actId="20577"/>
          <ac:spMkLst>
            <pc:docMk/>
            <pc:sldMk cId="629408208" sldId="347"/>
            <ac:spMk id="7" creationId="{9E1F7F59-5FEC-FA56-C294-B08D120BB7C5}"/>
          </ac:spMkLst>
        </pc:spChg>
        <pc:spChg chg="del mod">
          <ac:chgData name="阿部 めぐみ" userId="adfb2364-5817-48ab-b001-7cfcbd440d5a" providerId="ADAL" clId="{8DD4B95A-F9E8-4140-B741-22012B23F20D}" dt="2024-03-08T08:47:34.267" v="1005" actId="478"/>
          <ac:spMkLst>
            <pc:docMk/>
            <pc:sldMk cId="629408208" sldId="347"/>
            <ac:spMk id="8" creationId="{4870898F-5A3C-E812-B069-661DD54EF9AB}"/>
          </ac:spMkLst>
        </pc:spChg>
        <pc:spChg chg="mod">
          <ac:chgData name="阿部 めぐみ" userId="adfb2364-5817-48ab-b001-7cfcbd440d5a" providerId="ADAL" clId="{8DD4B95A-F9E8-4140-B741-22012B23F20D}" dt="2024-03-08T08:47:29.875" v="1003"/>
          <ac:spMkLst>
            <pc:docMk/>
            <pc:sldMk cId="629408208" sldId="347"/>
            <ac:spMk id="11" creationId="{BE66BC16-7EBD-E69A-3117-D3075E6A507E}"/>
          </ac:spMkLst>
        </pc:spChg>
        <pc:spChg chg="del">
          <ac:chgData name="阿部 めぐみ" userId="adfb2364-5817-48ab-b001-7cfcbd440d5a" providerId="ADAL" clId="{8DD4B95A-F9E8-4140-B741-22012B23F20D}" dt="2024-03-08T08:45:36.769" v="1002" actId="478"/>
          <ac:spMkLst>
            <pc:docMk/>
            <pc:sldMk cId="629408208" sldId="347"/>
            <ac:spMk id="12" creationId="{FF937B5B-F6EF-A1F8-1895-98FE0B32C280}"/>
          </ac:spMkLst>
        </pc:spChg>
        <pc:spChg chg="del">
          <ac:chgData name="阿部 めぐみ" userId="adfb2364-5817-48ab-b001-7cfcbd440d5a" providerId="ADAL" clId="{8DD4B95A-F9E8-4140-B741-22012B23F20D}" dt="2024-03-08T08:45:36.769" v="1002" actId="478"/>
          <ac:spMkLst>
            <pc:docMk/>
            <pc:sldMk cId="629408208" sldId="347"/>
            <ac:spMk id="13" creationId="{3A57FA5B-88D5-C5BC-52A5-B94233DF8672}"/>
          </ac:spMkLst>
        </pc:spChg>
        <pc:spChg chg="mod">
          <ac:chgData name="阿部 めぐみ" userId="adfb2364-5817-48ab-b001-7cfcbd440d5a" providerId="ADAL" clId="{8DD4B95A-F9E8-4140-B741-22012B23F20D}" dt="2024-03-08T08:47:29.875" v="1003"/>
          <ac:spMkLst>
            <pc:docMk/>
            <pc:sldMk cId="629408208" sldId="347"/>
            <ac:spMk id="15" creationId="{F1F3ADB7-BD59-E058-5EB9-D22A9823E5AC}"/>
          </ac:spMkLst>
        </pc:spChg>
        <pc:spChg chg="add del mod">
          <ac:chgData name="阿部 めぐみ" userId="adfb2364-5817-48ab-b001-7cfcbd440d5a" providerId="ADAL" clId="{8DD4B95A-F9E8-4140-B741-22012B23F20D}" dt="2024-03-08T11:22:51.320" v="1694" actId="478"/>
          <ac:spMkLst>
            <pc:docMk/>
            <pc:sldMk cId="629408208" sldId="347"/>
            <ac:spMk id="16" creationId="{C762DA7D-119D-C98A-F527-5F9C14A826C5}"/>
          </ac:spMkLst>
        </pc:spChg>
        <pc:spChg chg="del">
          <ac:chgData name="阿部 めぐみ" userId="adfb2364-5817-48ab-b001-7cfcbd440d5a" providerId="ADAL" clId="{8DD4B95A-F9E8-4140-B741-22012B23F20D}" dt="2024-03-08T08:45:36.769" v="1002" actId="478"/>
          <ac:spMkLst>
            <pc:docMk/>
            <pc:sldMk cId="629408208" sldId="347"/>
            <ac:spMk id="17" creationId="{BE386D8B-1CD0-4E6A-1605-351307EEE528}"/>
          </ac:spMkLst>
        </pc:spChg>
        <pc:spChg chg="del">
          <ac:chgData name="阿部 めぐみ" userId="adfb2364-5817-48ab-b001-7cfcbd440d5a" providerId="ADAL" clId="{8DD4B95A-F9E8-4140-B741-22012B23F20D}" dt="2024-03-08T08:45:36.769" v="1002" actId="478"/>
          <ac:spMkLst>
            <pc:docMk/>
            <pc:sldMk cId="629408208" sldId="347"/>
            <ac:spMk id="19" creationId="{7C8F00B6-7D96-1C69-1640-4491C4D1B4CE}"/>
          </ac:spMkLst>
        </pc:spChg>
        <pc:spChg chg="mod">
          <ac:chgData name="阿部 めぐみ" userId="adfb2364-5817-48ab-b001-7cfcbd440d5a" providerId="ADAL" clId="{8DD4B95A-F9E8-4140-B741-22012B23F20D}" dt="2024-03-08T08:47:29.875" v="1003"/>
          <ac:spMkLst>
            <pc:docMk/>
            <pc:sldMk cId="629408208" sldId="347"/>
            <ac:spMk id="21" creationId="{E5035627-8DEE-027A-1192-91A97F7A11B6}"/>
          </ac:spMkLst>
        </pc:spChg>
        <pc:spChg chg="mod">
          <ac:chgData name="阿部 めぐみ" userId="adfb2364-5817-48ab-b001-7cfcbd440d5a" providerId="ADAL" clId="{8DD4B95A-F9E8-4140-B741-22012B23F20D}" dt="2024-03-08T08:47:29.875" v="1003"/>
          <ac:spMkLst>
            <pc:docMk/>
            <pc:sldMk cId="629408208" sldId="347"/>
            <ac:spMk id="22" creationId="{9D99827D-803C-593D-DB79-208A7A1BD337}"/>
          </ac:spMkLst>
        </pc:spChg>
        <pc:spChg chg="mod">
          <ac:chgData name="阿部 めぐみ" userId="adfb2364-5817-48ab-b001-7cfcbd440d5a" providerId="ADAL" clId="{8DD4B95A-F9E8-4140-B741-22012B23F20D}" dt="2024-03-08T08:47:29.875" v="1003"/>
          <ac:spMkLst>
            <pc:docMk/>
            <pc:sldMk cId="629408208" sldId="347"/>
            <ac:spMk id="23" creationId="{04ACFD22-487B-73F4-444C-05B6D91490D7}"/>
          </ac:spMkLst>
        </pc:spChg>
        <pc:spChg chg="mod">
          <ac:chgData name="阿部 めぐみ" userId="adfb2364-5817-48ab-b001-7cfcbd440d5a" providerId="ADAL" clId="{8DD4B95A-F9E8-4140-B741-22012B23F20D}" dt="2024-03-08T08:47:29.875" v="1003"/>
          <ac:spMkLst>
            <pc:docMk/>
            <pc:sldMk cId="629408208" sldId="347"/>
            <ac:spMk id="25" creationId="{F4CF0C59-4710-D155-5B9E-402E92BCEB1A}"/>
          </ac:spMkLst>
        </pc:spChg>
        <pc:spChg chg="mod">
          <ac:chgData name="阿部 めぐみ" userId="adfb2364-5817-48ab-b001-7cfcbd440d5a" providerId="ADAL" clId="{8DD4B95A-F9E8-4140-B741-22012B23F20D}" dt="2024-03-08T08:47:29.875" v="1003"/>
          <ac:spMkLst>
            <pc:docMk/>
            <pc:sldMk cId="629408208" sldId="347"/>
            <ac:spMk id="26" creationId="{066E44C6-DC66-F318-9D95-118D54933503}"/>
          </ac:spMkLst>
        </pc:spChg>
        <pc:spChg chg="mod">
          <ac:chgData name="阿部 めぐみ" userId="adfb2364-5817-48ab-b001-7cfcbd440d5a" providerId="ADAL" clId="{8DD4B95A-F9E8-4140-B741-22012B23F20D}" dt="2024-03-08T08:47:29.875" v="1003"/>
          <ac:spMkLst>
            <pc:docMk/>
            <pc:sldMk cId="629408208" sldId="347"/>
            <ac:spMk id="27" creationId="{23F66C7E-708E-FA81-2E0C-5CA0EFE85E09}"/>
          </ac:spMkLst>
        </pc:spChg>
        <pc:spChg chg="add del mod">
          <ac:chgData name="阿部 めぐみ" userId="adfb2364-5817-48ab-b001-7cfcbd440d5a" providerId="ADAL" clId="{8DD4B95A-F9E8-4140-B741-22012B23F20D}" dt="2024-03-08T11:24:48.113" v="1859" actId="478"/>
          <ac:spMkLst>
            <pc:docMk/>
            <pc:sldMk cId="629408208" sldId="347"/>
            <ac:spMk id="28" creationId="{856F147D-A426-3C7F-EF33-9396B4D99FCC}"/>
          </ac:spMkLst>
        </pc:spChg>
        <pc:spChg chg="add del mod">
          <ac:chgData name="阿部 めぐみ" userId="adfb2364-5817-48ab-b001-7cfcbd440d5a" providerId="ADAL" clId="{8DD4B95A-F9E8-4140-B741-22012B23F20D}" dt="2024-03-08T11:23:03.455" v="1695" actId="478"/>
          <ac:spMkLst>
            <pc:docMk/>
            <pc:sldMk cId="629408208" sldId="347"/>
            <ac:spMk id="30" creationId="{8FF972EF-E3BA-0401-941A-0E08E9FADAA1}"/>
          </ac:spMkLst>
        </pc:spChg>
        <pc:spChg chg="add del mod">
          <ac:chgData name="阿部 めぐみ" userId="adfb2364-5817-48ab-b001-7cfcbd440d5a" providerId="ADAL" clId="{8DD4B95A-F9E8-4140-B741-22012B23F20D}" dt="2024-03-08T11:23:03.455" v="1695" actId="478"/>
          <ac:spMkLst>
            <pc:docMk/>
            <pc:sldMk cId="629408208" sldId="347"/>
            <ac:spMk id="36" creationId="{0413D115-74BD-1D7D-7574-6C838BD36E67}"/>
          </ac:spMkLst>
        </pc:spChg>
        <pc:spChg chg="add del mod">
          <ac:chgData name="阿部 めぐみ" userId="adfb2364-5817-48ab-b001-7cfcbd440d5a" providerId="ADAL" clId="{8DD4B95A-F9E8-4140-B741-22012B23F20D}" dt="2024-03-08T11:23:03.455" v="1695" actId="478"/>
          <ac:spMkLst>
            <pc:docMk/>
            <pc:sldMk cId="629408208" sldId="347"/>
            <ac:spMk id="37" creationId="{D369BB67-C286-F9C8-BE98-D6B7C602743E}"/>
          </ac:spMkLst>
        </pc:spChg>
        <pc:spChg chg="add del mod">
          <ac:chgData name="阿部 めぐみ" userId="adfb2364-5817-48ab-b001-7cfcbd440d5a" providerId="ADAL" clId="{8DD4B95A-F9E8-4140-B741-22012B23F20D}" dt="2024-03-08T11:23:03.455" v="1695" actId="478"/>
          <ac:spMkLst>
            <pc:docMk/>
            <pc:sldMk cId="629408208" sldId="347"/>
            <ac:spMk id="38" creationId="{A0C4321A-3E7C-40AC-D850-A365DC0E43FE}"/>
          </ac:spMkLst>
        </pc:spChg>
        <pc:spChg chg="add del mod">
          <ac:chgData name="阿部 めぐみ" userId="adfb2364-5817-48ab-b001-7cfcbd440d5a" providerId="ADAL" clId="{8DD4B95A-F9E8-4140-B741-22012B23F20D}" dt="2024-03-08T11:23:03.455" v="1695" actId="478"/>
          <ac:spMkLst>
            <pc:docMk/>
            <pc:sldMk cId="629408208" sldId="347"/>
            <ac:spMk id="39" creationId="{4D564041-CBC7-9CFE-78BF-049C8122A314}"/>
          </ac:spMkLst>
        </pc:spChg>
        <pc:spChg chg="add del mod">
          <ac:chgData name="阿部 めぐみ" userId="adfb2364-5817-48ab-b001-7cfcbd440d5a" providerId="ADAL" clId="{8DD4B95A-F9E8-4140-B741-22012B23F20D}" dt="2024-03-08T11:23:03.455" v="1695" actId="478"/>
          <ac:spMkLst>
            <pc:docMk/>
            <pc:sldMk cId="629408208" sldId="347"/>
            <ac:spMk id="40" creationId="{2C63719B-D9D5-BACA-3B3D-448E897D857A}"/>
          </ac:spMkLst>
        </pc:spChg>
        <pc:spChg chg="add mod">
          <ac:chgData name="阿部 めぐみ" userId="adfb2364-5817-48ab-b001-7cfcbd440d5a" providerId="ADAL" clId="{8DD4B95A-F9E8-4140-B741-22012B23F20D}" dt="2024-03-11T04:35:35.312" v="2168" actId="14100"/>
          <ac:spMkLst>
            <pc:docMk/>
            <pc:sldMk cId="629408208" sldId="347"/>
            <ac:spMk id="41" creationId="{0B4A5967-F9A5-171F-EE72-DC60BD514C10}"/>
          </ac:spMkLst>
        </pc:spChg>
        <pc:spChg chg="add mod">
          <ac:chgData name="阿部 めぐみ" userId="adfb2364-5817-48ab-b001-7cfcbd440d5a" providerId="ADAL" clId="{8DD4B95A-F9E8-4140-B741-22012B23F20D}" dt="2024-03-08T11:39:56.252" v="1992" actId="1076"/>
          <ac:spMkLst>
            <pc:docMk/>
            <pc:sldMk cId="629408208" sldId="347"/>
            <ac:spMk id="47" creationId="{F1A8AC39-E62D-8DBA-150F-EA01CA0B4D6F}"/>
          </ac:spMkLst>
        </pc:spChg>
        <pc:grpChg chg="add del mod">
          <ac:chgData name="阿部 めぐみ" userId="adfb2364-5817-48ab-b001-7cfcbd440d5a" providerId="ADAL" clId="{8DD4B95A-F9E8-4140-B741-22012B23F20D}" dt="2024-03-08T11:24:51.702" v="1861" actId="478"/>
          <ac:grpSpMkLst>
            <pc:docMk/>
            <pc:sldMk cId="629408208" sldId="347"/>
            <ac:grpSpMk id="3" creationId="{32654D22-ECE5-2D1C-5922-0E096421493C}"/>
          </ac:grpSpMkLst>
        </pc:grpChg>
        <pc:grpChg chg="add del mod">
          <ac:chgData name="阿部 めぐみ" userId="adfb2364-5817-48ab-b001-7cfcbd440d5a" providerId="ADAL" clId="{8DD4B95A-F9E8-4140-B741-22012B23F20D}" dt="2024-03-08T11:23:03.455" v="1695" actId="478"/>
          <ac:grpSpMkLst>
            <pc:docMk/>
            <pc:sldMk cId="629408208" sldId="347"/>
            <ac:grpSpMk id="20" creationId="{21ED1EFC-75F3-3F7A-AAFD-D8601A9283A7}"/>
          </ac:grpSpMkLst>
        </pc:grpChg>
        <pc:grpChg chg="add del mod">
          <ac:chgData name="阿部 めぐみ" userId="adfb2364-5817-48ab-b001-7cfcbd440d5a" providerId="ADAL" clId="{8DD4B95A-F9E8-4140-B741-22012B23F20D}" dt="2024-03-08T11:23:03.455" v="1695" actId="478"/>
          <ac:grpSpMkLst>
            <pc:docMk/>
            <pc:sldMk cId="629408208" sldId="347"/>
            <ac:grpSpMk id="24" creationId="{423F0E3C-964D-2C44-BBB1-251862E4D038}"/>
          </ac:grpSpMkLst>
        </pc:grpChg>
        <pc:grpChg chg="add mod">
          <ac:chgData name="阿部 めぐみ" userId="adfb2364-5817-48ab-b001-7cfcbd440d5a" providerId="ADAL" clId="{8DD4B95A-F9E8-4140-B741-22012B23F20D}" dt="2024-03-08T11:38:05.548" v="1900" actId="1076"/>
          <ac:grpSpMkLst>
            <pc:docMk/>
            <pc:sldMk cId="629408208" sldId="347"/>
            <ac:grpSpMk id="44" creationId="{4BFC2563-7245-D42E-F306-6FB9E6E32C76}"/>
          </ac:grpSpMkLst>
        </pc:grpChg>
        <pc:graphicFrameChg chg="mod modGraphic">
          <ac:chgData name="阿部 めぐみ" userId="adfb2364-5817-48ab-b001-7cfcbd440d5a" providerId="ADAL" clId="{8DD4B95A-F9E8-4140-B741-22012B23F20D}" dt="2024-03-08T11:22:49.058" v="1693" actId="207"/>
          <ac:graphicFrameMkLst>
            <pc:docMk/>
            <pc:sldMk cId="629408208" sldId="347"/>
            <ac:graphicFrameMk id="29" creationId="{3706B1F3-ECAE-3986-1625-7C81712170AC}"/>
          </ac:graphicFrameMkLst>
        </pc:graphicFrameChg>
        <pc:picChg chg="del">
          <ac:chgData name="阿部 めぐみ" userId="adfb2364-5817-48ab-b001-7cfcbd440d5a" providerId="ADAL" clId="{8DD4B95A-F9E8-4140-B741-22012B23F20D}" dt="2024-03-08T08:45:36.769" v="1002" actId="478"/>
          <ac:picMkLst>
            <pc:docMk/>
            <pc:sldMk cId="629408208" sldId="347"/>
            <ac:picMk id="5" creationId="{17C4AD5F-8AC3-295F-18EB-AB2E9098B4B1}"/>
          </ac:picMkLst>
        </pc:picChg>
        <pc:picChg chg="del">
          <ac:chgData name="阿部 めぐみ" userId="adfb2364-5817-48ab-b001-7cfcbd440d5a" providerId="ADAL" clId="{8DD4B95A-F9E8-4140-B741-22012B23F20D}" dt="2024-03-08T08:45:29.141" v="1000" actId="478"/>
          <ac:picMkLst>
            <pc:docMk/>
            <pc:sldMk cId="629408208" sldId="347"/>
            <ac:picMk id="10" creationId="{35ED5547-8D75-A5B2-77AC-585BE2A9677E}"/>
          </ac:picMkLst>
        </pc:picChg>
        <pc:picChg chg="add del mod">
          <ac:chgData name="阿部 めぐみ" userId="adfb2364-5817-48ab-b001-7cfcbd440d5a" providerId="ADAL" clId="{8DD4B95A-F9E8-4140-B741-22012B23F20D}" dt="2024-03-08T11:23:03.455" v="1695" actId="478"/>
          <ac:picMkLst>
            <pc:docMk/>
            <pc:sldMk cId="629408208" sldId="347"/>
            <ac:picMk id="31" creationId="{E4BF0D8B-DE37-A8B7-B606-9060FC1E7673}"/>
          </ac:picMkLst>
        </pc:picChg>
        <pc:picChg chg="add del mod">
          <ac:chgData name="阿部 めぐみ" userId="adfb2364-5817-48ab-b001-7cfcbd440d5a" providerId="ADAL" clId="{8DD4B95A-F9E8-4140-B741-22012B23F20D}" dt="2024-03-08T11:38:03.175" v="1899" actId="478"/>
          <ac:picMkLst>
            <pc:docMk/>
            <pc:sldMk cId="629408208" sldId="347"/>
            <ac:picMk id="32" creationId="{D0F39B92-232E-F4B3-6381-E7CD7026D3E3}"/>
          </ac:picMkLst>
        </pc:picChg>
        <pc:picChg chg="add mod modCrop">
          <ac:chgData name="阿部 めぐみ" userId="adfb2364-5817-48ab-b001-7cfcbd440d5a" providerId="ADAL" clId="{8DD4B95A-F9E8-4140-B741-22012B23F20D}" dt="2024-03-08T11:36:22.225" v="1869" actId="164"/>
          <ac:picMkLst>
            <pc:docMk/>
            <pc:sldMk cId="629408208" sldId="347"/>
            <ac:picMk id="33" creationId="{4C0A94AB-A1AD-0732-E815-3E6A362F848D}"/>
          </ac:picMkLst>
        </pc:picChg>
        <pc:picChg chg="add del mod">
          <ac:chgData name="阿部 めぐみ" userId="adfb2364-5817-48ab-b001-7cfcbd440d5a" providerId="ADAL" clId="{8DD4B95A-F9E8-4140-B741-22012B23F20D}" dt="2024-03-08T11:23:03.455" v="1695" actId="478"/>
          <ac:picMkLst>
            <pc:docMk/>
            <pc:sldMk cId="629408208" sldId="347"/>
            <ac:picMk id="34" creationId="{EEE6B1FE-FA54-DC74-C72C-A3F91E96B8C0}"/>
          </ac:picMkLst>
        </pc:picChg>
        <pc:picChg chg="add del mod">
          <ac:chgData name="阿部 めぐみ" userId="adfb2364-5817-48ab-b001-7cfcbd440d5a" providerId="ADAL" clId="{8DD4B95A-F9E8-4140-B741-22012B23F20D}" dt="2024-03-08T11:23:03.455" v="1695" actId="478"/>
          <ac:picMkLst>
            <pc:docMk/>
            <pc:sldMk cId="629408208" sldId="347"/>
            <ac:picMk id="35" creationId="{74F33F1D-87B4-8965-401F-A235A220F3F1}"/>
          </ac:picMkLst>
        </pc:picChg>
        <pc:picChg chg="add mod">
          <ac:chgData name="阿部 めぐみ" userId="adfb2364-5817-48ab-b001-7cfcbd440d5a" providerId="ADAL" clId="{8DD4B95A-F9E8-4140-B741-22012B23F20D}" dt="2024-03-08T11:36:22.225" v="1869" actId="164"/>
          <ac:picMkLst>
            <pc:docMk/>
            <pc:sldMk cId="629408208" sldId="347"/>
            <ac:picMk id="43" creationId="{C76477AB-62E8-C38B-88F5-FD7E23AC6B80}"/>
          </ac:picMkLst>
        </pc:picChg>
        <pc:picChg chg="add mod">
          <ac:chgData name="阿部 めぐみ" userId="adfb2364-5817-48ab-b001-7cfcbd440d5a" providerId="ADAL" clId="{8DD4B95A-F9E8-4140-B741-22012B23F20D}" dt="2024-03-08T11:39:57.610" v="1993" actId="1076"/>
          <ac:picMkLst>
            <pc:docMk/>
            <pc:sldMk cId="629408208" sldId="347"/>
            <ac:picMk id="46" creationId="{56DE575D-2F1D-F881-2F21-6E6B245F3531}"/>
          </ac:picMkLst>
        </pc:picChg>
        <pc:cxnChg chg="del">
          <ac:chgData name="阿部 めぐみ" userId="adfb2364-5817-48ab-b001-7cfcbd440d5a" providerId="ADAL" clId="{8DD4B95A-F9E8-4140-B741-22012B23F20D}" dt="2024-03-08T08:45:36.769" v="1002" actId="478"/>
          <ac:cxnSpMkLst>
            <pc:docMk/>
            <pc:sldMk cId="629408208" sldId="347"/>
            <ac:cxnSpMk id="9" creationId="{C7555955-23DC-2915-7618-F82FD83FD123}"/>
          </ac:cxnSpMkLst>
        </pc:cxnChg>
        <pc:cxnChg chg="del">
          <ac:chgData name="阿部 めぐみ" userId="adfb2364-5817-48ab-b001-7cfcbd440d5a" providerId="ADAL" clId="{8DD4B95A-F9E8-4140-B741-22012B23F20D}" dt="2024-03-08T08:45:36.769" v="1002" actId="478"/>
          <ac:cxnSpMkLst>
            <pc:docMk/>
            <pc:sldMk cId="629408208" sldId="347"/>
            <ac:cxnSpMk id="14" creationId="{72038843-C0FE-3CEF-F0C7-2E33A3DBCFBB}"/>
          </ac:cxnSpMkLst>
        </pc:cxnChg>
        <pc:cxnChg chg="del mod">
          <ac:chgData name="阿部 めぐみ" userId="adfb2364-5817-48ab-b001-7cfcbd440d5a" providerId="ADAL" clId="{8DD4B95A-F9E8-4140-B741-22012B23F20D}" dt="2024-03-08T08:45:36.769" v="1002" actId="478"/>
          <ac:cxnSpMkLst>
            <pc:docMk/>
            <pc:sldMk cId="629408208" sldId="347"/>
            <ac:cxnSpMk id="18" creationId="{8E4F07E5-D9DC-D5FD-D678-EAC282C4D5F6}"/>
          </ac:cxnSpMkLst>
        </pc:cxnChg>
        <pc:extLst>
          <p:ext xmlns:p="http://schemas.openxmlformats.org/presentationml/2006/main" uri="{D6D511B9-2390-475A-947B-AFAB55BFBCF1}">
            <pc226:cmChg xmlns:pc226="http://schemas.microsoft.com/office/powerpoint/2022/06/main/command" chg="del">
              <pc226:chgData name="阿部 めぐみ" userId="adfb2364-5817-48ab-b001-7cfcbd440d5a" providerId="ADAL" clId="{8DD4B95A-F9E8-4140-B741-22012B23F20D}" dt="2024-03-11T02:49:05.909" v="2107"/>
              <pc2:cmMkLst xmlns:pc2="http://schemas.microsoft.com/office/powerpoint/2019/9/main/command">
                <pc:docMk/>
                <pc:sldMk cId="629408208" sldId="347"/>
                <pc2:cmMk id="{783B20E0-3FFD-4E12-8B20-8A30FAF2B2C9}"/>
              </pc2:cmMkLst>
            </pc226:cmChg>
          </p:ext>
        </pc:extLst>
      </pc:sldChg>
      <pc:sldChg chg="addSp delSp modSp add mod">
        <pc:chgData name="阿部 めぐみ" userId="adfb2364-5817-48ab-b001-7cfcbd440d5a" providerId="ADAL" clId="{8DD4B95A-F9E8-4140-B741-22012B23F20D}" dt="2024-03-11T02:44:44.554" v="2044" actId="20577"/>
        <pc:sldMkLst>
          <pc:docMk/>
          <pc:sldMk cId="811289334" sldId="348"/>
        </pc:sldMkLst>
        <pc:spChg chg="add mod">
          <ac:chgData name="阿部 めぐみ" userId="adfb2364-5817-48ab-b001-7cfcbd440d5a" providerId="ADAL" clId="{8DD4B95A-F9E8-4140-B741-22012B23F20D}" dt="2024-03-08T11:11:47.717" v="1355" actId="20577"/>
          <ac:spMkLst>
            <pc:docMk/>
            <pc:sldMk cId="811289334" sldId="348"/>
            <ac:spMk id="5" creationId="{88295208-1586-6BBD-3AF0-E0DC9FC04B94}"/>
          </ac:spMkLst>
        </pc:spChg>
        <pc:spChg chg="add mod">
          <ac:chgData name="阿部 めぐみ" userId="adfb2364-5817-48ab-b001-7cfcbd440d5a" providerId="ADAL" clId="{8DD4B95A-F9E8-4140-B741-22012B23F20D}" dt="2024-03-08T11:16:16.118" v="1550" actId="1076"/>
          <ac:spMkLst>
            <pc:docMk/>
            <pc:sldMk cId="811289334" sldId="348"/>
            <ac:spMk id="6" creationId="{B96BF2F5-DDAA-670C-12B6-39DE1A412250}"/>
          </ac:spMkLst>
        </pc:spChg>
        <pc:spChg chg="mod">
          <ac:chgData name="阿部 めぐみ" userId="adfb2364-5817-48ab-b001-7cfcbd440d5a" providerId="ADAL" clId="{8DD4B95A-F9E8-4140-B741-22012B23F20D}" dt="2024-03-08T11:08:32.221" v="1102" actId="403"/>
          <ac:spMkLst>
            <pc:docMk/>
            <pc:sldMk cId="811289334" sldId="348"/>
            <ac:spMk id="11" creationId="{E6B44025-169C-7A4E-55C1-132A7A535133}"/>
          </ac:spMkLst>
        </pc:spChg>
        <pc:spChg chg="del">
          <ac:chgData name="阿部 めぐみ" userId="adfb2364-5817-48ab-b001-7cfcbd440d5a" providerId="ADAL" clId="{8DD4B95A-F9E8-4140-B741-22012B23F20D}" dt="2024-03-08T11:06:12.055" v="1019" actId="478"/>
          <ac:spMkLst>
            <pc:docMk/>
            <pc:sldMk cId="811289334" sldId="348"/>
            <ac:spMk id="16" creationId="{26C604CD-9351-1435-FA64-C31A772034C3}"/>
          </ac:spMkLst>
        </pc:spChg>
        <pc:spChg chg="mod">
          <ac:chgData name="阿部 めぐみ" userId="adfb2364-5817-48ab-b001-7cfcbd440d5a" providerId="ADAL" clId="{8DD4B95A-F9E8-4140-B741-22012B23F20D}" dt="2024-03-08T11:08:16.789" v="1098" actId="14100"/>
          <ac:spMkLst>
            <pc:docMk/>
            <pc:sldMk cId="811289334" sldId="348"/>
            <ac:spMk id="22" creationId="{724B2885-44EC-40E5-1701-016F24F5E732}"/>
          </ac:spMkLst>
        </pc:spChg>
        <pc:spChg chg="mod">
          <ac:chgData name="阿部 めぐみ" userId="adfb2364-5817-48ab-b001-7cfcbd440d5a" providerId="ADAL" clId="{8DD4B95A-F9E8-4140-B741-22012B23F20D}" dt="2024-03-08T11:09:34.620" v="1164" actId="20577"/>
          <ac:spMkLst>
            <pc:docMk/>
            <pc:sldMk cId="811289334" sldId="348"/>
            <ac:spMk id="23" creationId="{4E2CFE53-0C9F-C9A0-8EB0-55434418321A}"/>
          </ac:spMkLst>
        </pc:spChg>
        <pc:spChg chg="mod">
          <ac:chgData name="阿部 めぐみ" userId="adfb2364-5817-48ab-b001-7cfcbd440d5a" providerId="ADAL" clId="{8DD4B95A-F9E8-4140-B741-22012B23F20D}" dt="2024-03-08T11:08:20.874" v="1099" actId="14100"/>
          <ac:spMkLst>
            <pc:docMk/>
            <pc:sldMk cId="811289334" sldId="348"/>
            <ac:spMk id="26" creationId="{D6AFEE0D-483D-33A8-14C7-2193F0A391F5}"/>
          </ac:spMkLst>
        </pc:spChg>
        <pc:spChg chg="mod">
          <ac:chgData name="阿部 めぐみ" userId="adfb2364-5817-48ab-b001-7cfcbd440d5a" providerId="ADAL" clId="{8DD4B95A-F9E8-4140-B741-22012B23F20D}" dt="2024-03-08T11:07:04.524" v="1072" actId="1076"/>
          <ac:spMkLst>
            <pc:docMk/>
            <pc:sldMk cId="811289334" sldId="348"/>
            <ac:spMk id="28" creationId="{AAD7E88E-463B-BC32-1AAC-498C500BA8FC}"/>
          </ac:spMkLst>
        </pc:spChg>
        <pc:spChg chg="mod">
          <ac:chgData name="阿部 めぐみ" userId="adfb2364-5817-48ab-b001-7cfcbd440d5a" providerId="ADAL" clId="{8DD4B95A-F9E8-4140-B741-22012B23F20D}" dt="2024-03-08T11:07:01.938" v="1071" actId="1076"/>
          <ac:spMkLst>
            <pc:docMk/>
            <pc:sldMk cId="811289334" sldId="348"/>
            <ac:spMk id="30" creationId="{5F3FEF8B-E497-DEBA-33DA-E84040D184C3}"/>
          </ac:spMkLst>
        </pc:spChg>
        <pc:spChg chg="del">
          <ac:chgData name="阿部 めぐみ" userId="adfb2364-5817-48ab-b001-7cfcbd440d5a" providerId="ADAL" clId="{8DD4B95A-F9E8-4140-B741-22012B23F20D}" dt="2024-03-08T11:06:15.150" v="1020" actId="478"/>
          <ac:spMkLst>
            <pc:docMk/>
            <pc:sldMk cId="811289334" sldId="348"/>
            <ac:spMk id="36" creationId="{87AD9A85-58EC-2004-779C-16EB14A8D408}"/>
          </ac:spMkLst>
        </pc:spChg>
        <pc:spChg chg="mod">
          <ac:chgData name="阿部 めぐみ" userId="adfb2364-5817-48ab-b001-7cfcbd440d5a" providerId="ADAL" clId="{8DD4B95A-F9E8-4140-B741-22012B23F20D}" dt="2024-03-11T02:44:44.554" v="2044" actId="20577"/>
          <ac:spMkLst>
            <pc:docMk/>
            <pc:sldMk cId="811289334" sldId="348"/>
            <ac:spMk id="38" creationId="{5CA1C330-AE1E-570E-F621-F6B89CC4578B}"/>
          </ac:spMkLst>
        </pc:spChg>
        <pc:spChg chg="mod">
          <ac:chgData name="阿部 めぐみ" userId="adfb2364-5817-48ab-b001-7cfcbd440d5a" providerId="ADAL" clId="{8DD4B95A-F9E8-4140-B741-22012B23F20D}" dt="2024-03-08T11:40:26.046" v="1994" actId="20577"/>
          <ac:spMkLst>
            <pc:docMk/>
            <pc:sldMk cId="811289334" sldId="348"/>
            <ac:spMk id="39" creationId="{A0083CB6-83CC-9669-8AC2-C4B591473260}"/>
          </ac:spMkLst>
        </pc:spChg>
        <pc:spChg chg="add del mod">
          <ac:chgData name="阿部 めぐみ" userId="adfb2364-5817-48ab-b001-7cfcbd440d5a" providerId="ADAL" clId="{8DD4B95A-F9E8-4140-B741-22012B23F20D}" dt="2024-03-08T11:16:20.084" v="1552" actId="478"/>
          <ac:spMkLst>
            <pc:docMk/>
            <pc:sldMk cId="811289334" sldId="348"/>
            <ac:spMk id="40" creationId="{E08A67C1-93C0-82C7-329E-AAFF86B4183A}"/>
          </ac:spMkLst>
        </pc:spChg>
        <pc:grpChg chg="mod">
          <ac:chgData name="阿部 めぐみ" userId="adfb2364-5817-48ab-b001-7cfcbd440d5a" providerId="ADAL" clId="{8DD4B95A-F9E8-4140-B741-22012B23F20D}" dt="2024-03-08T11:08:28.046" v="1101" actId="1076"/>
          <ac:grpSpMkLst>
            <pc:docMk/>
            <pc:sldMk cId="811289334" sldId="348"/>
            <ac:grpSpMk id="3" creationId="{71DD9A6A-2768-8981-4D6C-B6C2BB51D8D5}"/>
          </ac:grpSpMkLst>
        </pc:grpChg>
        <pc:grpChg chg="mod">
          <ac:chgData name="阿部 めぐみ" userId="adfb2364-5817-48ab-b001-7cfcbd440d5a" providerId="ADAL" clId="{8DD4B95A-F9E8-4140-B741-22012B23F20D}" dt="2024-03-08T11:08:00.059" v="1094" actId="14100"/>
          <ac:grpSpMkLst>
            <pc:docMk/>
            <pc:sldMk cId="811289334" sldId="348"/>
            <ac:grpSpMk id="20" creationId="{82A1ECAC-E290-6123-06C1-BE5E8CAB1117}"/>
          </ac:grpSpMkLst>
        </pc:grpChg>
        <pc:grpChg chg="mod">
          <ac:chgData name="阿部 めぐみ" userId="adfb2364-5817-48ab-b001-7cfcbd440d5a" providerId="ADAL" clId="{8DD4B95A-F9E8-4140-B741-22012B23F20D}" dt="2024-03-08T11:06:33.282" v="1038" actId="1076"/>
          <ac:grpSpMkLst>
            <pc:docMk/>
            <pc:sldMk cId="811289334" sldId="348"/>
            <ac:grpSpMk id="24" creationId="{664E0574-61EF-E4D1-52C1-5B636EBEB6F4}"/>
          </ac:grpSpMkLst>
        </pc:grpChg>
        <pc:graphicFrameChg chg="del">
          <ac:chgData name="阿部 めぐみ" userId="adfb2364-5817-48ab-b001-7cfcbd440d5a" providerId="ADAL" clId="{8DD4B95A-F9E8-4140-B741-22012B23F20D}" dt="2024-03-08T11:05:45.677" v="1007" actId="478"/>
          <ac:graphicFrameMkLst>
            <pc:docMk/>
            <pc:sldMk cId="811289334" sldId="348"/>
            <ac:graphicFrameMk id="29" creationId="{36A03191-1BB0-D9C6-5829-1EDAE1442884}"/>
          </ac:graphicFrameMkLst>
        </pc:graphicFrameChg>
        <pc:picChg chg="mod">
          <ac:chgData name="阿部 めぐみ" userId="adfb2364-5817-48ab-b001-7cfcbd440d5a" providerId="ADAL" clId="{8DD4B95A-F9E8-4140-B741-22012B23F20D}" dt="2024-03-08T11:08:07.223" v="1095" actId="1076"/>
          <ac:picMkLst>
            <pc:docMk/>
            <pc:sldMk cId="811289334" sldId="348"/>
            <ac:picMk id="31" creationId="{50DC74F4-A5E2-0949-D2AB-7857ABE54C36}"/>
          </ac:picMkLst>
        </pc:picChg>
        <pc:picChg chg="mod">
          <ac:chgData name="阿部 めぐみ" userId="adfb2364-5817-48ab-b001-7cfcbd440d5a" providerId="ADAL" clId="{8DD4B95A-F9E8-4140-B741-22012B23F20D}" dt="2024-03-08T11:06:33.282" v="1038" actId="1076"/>
          <ac:picMkLst>
            <pc:docMk/>
            <pc:sldMk cId="811289334" sldId="348"/>
            <ac:picMk id="32" creationId="{E14B70EF-C332-457E-72A6-70636B088255}"/>
          </ac:picMkLst>
        </pc:picChg>
        <pc:picChg chg="mod">
          <ac:chgData name="阿部 めぐみ" userId="adfb2364-5817-48ab-b001-7cfcbd440d5a" providerId="ADAL" clId="{8DD4B95A-F9E8-4140-B741-22012B23F20D}" dt="2024-03-08T11:06:33.282" v="1038" actId="1076"/>
          <ac:picMkLst>
            <pc:docMk/>
            <pc:sldMk cId="811289334" sldId="348"/>
            <ac:picMk id="33" creationId="{71405D4C-9D53-B100-5E63-3DBE2E91FDC4}"/>
          </ac:picMkLst>
        </pc:picChg>
        <pc:picChg chg="mod">
          <ac:chgData name="阿部 めぐみ" userId="adfb2364-5817-48ab-b001-7cfcbd440d5a" providerId="ADAL" clId="{8DD4B95A-F9E8-4140-B741-22012B23F20D}" dt="2024-03-08T11:06:33.282" v="1038" actId="1076"/>
          <ac:picMkLst>
            <pc:docMk/>
            <pc:sldMk cId="811289334" sldId="348"/>
            <ac:picMk id="34" creationId="{10C46AC6-4059-0ACF-05D7-087C9FA58943}"/>
          </ac:picMkLst>
        </pc:picChg>
        <pc:picChg chg="mod">
          <ac:chgData name="阿部 めぐみ" userId="adfb2364-5817-48ab-b001-7cfcbd440d5a" providerId="ADAL" clId="{8DD4B95A-F9E8-4140-B741-22012B23F20D}" dt="2024-03-08T11:06:33.282" v="1038" actId="1076"/>
          <ac:picMkLst>
            <pc:docMk/>
            <pc:sldMk cId="811289334" sldId="348"/>
            <ac:picMk id="35" creationId="{729FC94B-3320-BDE6-507C-B5892A9DB47B}"/>
          </ac:picMkLst>
        </pc:picChg>
      </pc:sldChg>
    </pc:docChg>
  </pc:docChgLst>
  <pc:docChgLst>
    <pc:chgData name="佐藤 慎也" userId="dab4c2ac-7155-4fe2-b545-0dc2fe9a8e4e" providerId="ADAL" clId="{DD2F23CF-E9AE-4E5F-8C58-57B59CEF4802}"/>
    <pc:docChg chg="undo custSel modSld">
      <pc:chgData name="佐藤 慎也" userId="dab4c2ac-7155-4fe2-b545-0dc2fe9a8e4e" providerId="ADAL" clId="{DD2F23CF-E9AE-4E5F-8C58-57B59CEF4802}" dt="2024-03-11T02:51:03.466" v="4" actId="14100"/>
      <pc:docMkLst>
        <pc:docMk/>
      </pc:docMkLst>
      <pc:sldChg chg="modSp mod addCm">
        <pc:chgData name="佐藤 慎也" userId="dab4c2ac-7155-4fe2-b545-0dc2fe9a8e4e" providerId="ADAL" clId="{DD2F23CF-E9AE-4E5F-8C58-57B59CEF4802}" dt="2024-03-06T10:54:09.180" v="2"/>
        <pc:sldMkLst>
          <pc:docMk/>
          <pc:sldMk cId="3535444364" sldId="281"/>
        </pc:sldMkLst>
        <pc:graphicFrameChg chg="modGraphic">
          <ac:chgData name="佐藤 慎也" userId="dab4c2ac-7155-4fe2-b545-0dc2fe9a8e4e" providerId="ADAL" clId="{DD2F23CF-E9AE-4E5F-8C58-57B59CEF4802}" dt="2024-03-06T10:53:12.040" v="1" actId="14734"/>
          <ac:graphicFrameMkLst>
            <pc:docMk/>
            <pc:sldMk cId="3535444364" sldId="281"/>
            <ac:graphicFrameMk id="7" creationId="{5A98CE59-67E4-09CF-A291-E914CC881A76}"/>
          </ac:graphicFrameMkLst>
        </pc:graphicFrameChg>
        <pc:extLst>
          <p:ext xmlns:p="http://schemas.openxmlformats.org/presentationml/2006/main" uri="{D6D511B9-2390-475A-947B-AFAB55BFBCF1}">
            <pc226:cmChg xmlns:pc226="http://schemas.microsoft.com/office/powerpoint/2022/06/main/command" chg="add">
              <pc226:chgData name="佐藤 慎也" userId="dab4c2ac-7155-4fe2-b545-0dc2fe9a8e4e" providerId="ADAL" clId="{DD2F23CF-E9AE-4E5F-8C58-57B59CEF4802}" dt="2024-03-06T10:54:09.180" v="2"/>
              <pc2:cmMkLst xmlns:pc2="http://schemas.microsoft.com/office/powerpoint/2019/9/main/command">
                <pc:docMk/>
                <pc:sldMk cId="3535444364" sldId="281"/>
                <pc2:cmMk id="{2DE2D860-BA4A-4EE6-B888-2B15B14F074B}"/>
              </pc2:cmMkLst>
            </pc226:cmChg>
          </p:ext>
        </pc:extLst>
      </pc:sldChg>
      <pc:sldChg chg="modSp mod">
        <pc:chgData name="佐藤 慎也" userId="dab4c2ac-7155-4fe2-b545-0dc2fe9a8e4e" providerId="ADAL" clId="{DD2F23CF-E9AE-4E5F-8C58-57B59CEF4802}" dt="2024-03-11T02:51:03.466" v="4" actId="14100"/>
        <pc:sldMkLst>
          <pc:docMk/>
          <pc:sldMk cId="3597722880" sldId="313"/>
        </pc:sldMkLst>
        <pc:spChg chg="mod">
          <ac:chgData name="佐藤 慎也" userId="dab4c2ac-7155-4fe2-b545-0dc2fe9a8e4e" providerId="ADAL" clId="{DD2F23CF-E9AE-4E5F-8C58-57B59CEF4802}" dt="2024-03-11T02:51:03.466" v="4" actId="14100"/>
          <ac:spMkLst>
            <pc:docMk/>
            <pc:sldMk cId="3597722880" sldId="313"/>
            <ac:spMk id="4" creationId="{3453A6C7-59AA-9D7D-EA09-2CDAE7204D0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6458FA5F-0FA6-4625-BEEA-808A044C57B4}"/>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ED3476F-9A9E-4FEC-9C57-8755241A8572}"/>
              </a:ext>
            </a:extLst>
          </p:cNvPr>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24B95059-E848-4B5B-9C3E-A3E98CD86433}" type="datetimeFigureOut">
              <a:rPr kumimoji="1" lang="ja-JP" altLang="en-US" smtClean="0"/>
              <a:t>2024/3/12</a:t>
            </a:fld>
            <a:endParaRPr kumimoji="1" lang="ja-JP" altLang="en-US"/>
          </a:p>
        </p:txBody>
      </p:sp>
      <p:sp>
        <p:nvSpPr>
          <p:cNvPr id="4" name="フッター プレースホルダー 3">
            <a:extLst>
              <a:ext uri="{FF2B5EF4-FFF2-40B4-BE49-F238E27FC236}">
                <a16:creationId xmlns:a16="http://schemas.microsoft.com/office/drawing/2014/main" id="{568EF921-3B99-4DED-B2B6-1CD79194A0B9}"/>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2DFFB2E3-3F7A-423B-8B10-51B95F8404E2}"/>
              </a:ext>
            </a:extLst>
          </p:cNvPr>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AE251313-267C-469A-A8A7-11CB5E14A343}" type="slidenum">
              <a:rPr kumimoji="1" lang="ja-JP" altLang="en-US" smtClean="0"/>
              <a:t>‹#›</a:t>
            </a:fld>
            <a:endParaRPr kumimoji="1" lang="ja-JP" altLang="en-US"/>
          </a:p>
        </p:txBody>
      </p:sp>
    </p:spTree>
    <p:extLst>
      <p:ext uri="{BB962C8B-B14F-4D97-AF65-F5344CB8AC3E}">
        <p14:creationId xmlns:p14="http://schemas.microsoft.com/office/powerpoint/2010/main" val="6088189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3575ED84-A5F0-4428-A6D0-FE3579FEF336}" type="datetimeFigureOut">
              <a:rPr kumimoji="1" lang="ja-JP" altLang="en-US" smtClean="0"/>
              <a:t>2024/3/12</a:t>
            </a:fld>
            <a:endParaRPr kumimoji="1" lang="ja-JP" altLang="en-US"/>
          </a:p>
        </p:txBody>
      </p:sp>
      <p:sp>
        <p:nvSpPr>
          <p:cNvPr id="4" name="スライド イメージ プレースホルダー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FF006251-E4F8-4CF7-8D10-075EBD4ED385}" type="slidenum">
              <a:rPr kumimoji="1" lang="ja-JP" altLang="en-US" smtClean="0"/>
              <a:t>‹#›</a:t>
            </a:fld>
            <a:endParaRPr kumimoji="1" lang="ja-JP" altLang="en-US"/>
          </a:p>
        </p:txBody>
      </p:sp>
    </p:spTree>
    <p:extLst>
      <p:ext uri="{BB962C8B-B14F-4D97-AF65-F5344CB8AC3E}">
        <p14:creationId xmlns:p14="http://schemas.microsoft.com/office/powerpoint/2010/main" val="833816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FF006251-E4F8-4CF7-8D10-075EBD4ED385}" type="slidenum">
              <a:rPr kumimoji="1" lang="ja-JP" altLang="en-US" smtClean="0"/>
              <a:t>3</a:t>
            </a:fld>
            <a:endParaRPr kumimoji="1" lang="ja-JP" altLang="en-US"/>
          </a:p>
        </p:txBody>
      </p:sp>
    </p:spTree>
    <p:extLst>
      <p:ext uri="{BB962C8B-B14F-4D97-AF65-F5344CB8AC3E}">
        <p14:creationId xmlns:p14="http://schemas.microsoft.com/office/powerpoint/2010/main" val="1584062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7DA3ECF-A401-444C-9033-819E86820931}" type="slidenum">
              <a:rPr kumimoji="1" lang="ja-JP" altLang="en-US" smtClean="0"/>
              <a:t>4</a:t>
            </a:fld>
            <a:endParaRPr kumimoji="1" lang="ja-JP" altLang="en-US"/>
          </a:p>
        </p:txBody>
      </p:sp>
    </p:spTree>
    <p:extLst>
      <p:ext uri="{BB962C8B-B14F-4D97-AF65-F5344CB8AC3E}">
        <p14:creationId xmlns:p14="http://schemas.microsoft.com/office/powerpoint/2010/main" val="376988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981AA354-D567-4973-90EF-7480B5D24E78}" type="datetime1">
              <a:rPr kumimoji="1" lang="ja-JP" altLang="en-US" smtClean="0"/>
              <a:t>2024/3/12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F46CB83-AEAA-4E82-97E4-346D32679DC0}" type="slidenum">
              <a:rPr kumimoji="1" lang="ja-JP" altLang="en-US" smtClean="0"/>
              <a:t>‹#›</a:t>
            </a:fld>
            <a:endParaRPr kumimoji="1" lang="ja-JP" altLang="en-US"/>
          </a:p>
        </p:txBody>
      </p:sp>
    </p:spTree>
    <p:extLst>
      <p:ext uri="{BB962C8B-B14F-4D97-AF65-F5344CB8AC3E}">
        <p14:creationId xmlns:p14="http://schemas.microsoft.com/office/powerpoint/2010/main" val="462707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52F56396-07E5-46FD-A968-603C56B9B0AC}" type="datetime1">
              <a:rPr kumimoji="1" lang="ja-JP" altLang="en-US" smtClean="0"/>
              <a:t>2024/3/12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F46CB83-AEAA-4E82-97E4-346D32679DC0}" type="slidenum">
              <a:rPr kumimoji="1" lang="ja-JP" altLang="en-US" smtClean="0"/>
              <a:t>‹#›</a:t>
            </a:fld>
            <a:endParaRPr kumimoji="1" lang="ja-JP" altLang="en-US"/>
          </a:p>
        </p:txBody>
      </p:sp>
    </p:spTree>
    <p:extLst>
      <p:ext uri="{BB962C8B-B14F-4D97-AF65-F5344CB8AC3E}">
        <p14:creationId xmlns:p14="http://schemas.microsoft.com/office/powerpoint/2010/main" val="2636375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2CC7A25-58F2-4EA8-8F07-160A40E0FC77}" type="datetime1">
              <a:rPr kumimoji="1" lang="ja-JP" altLang="en-US" smtClean="0"/>
              <a:t>2024/3/12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F46CB83-AEAA-4E82-97E4-346D32679DC0}" type="slidenum">
              <a:rPr kumimoji="1" lang="ja-JP" altLang="en-US" smtClean="0"/>
              <a:t>‹#›</a:t>
            </a:fld>
            <a:endParaRPr kumimoji="1" lang="ja-JP" altLang="en-US"/>
          </a:p>
        </p:txBody>
      </p:sp>
    </p:spTree>
    <p:extLst>
      <p:ext uri="{BB962C8B-B14F-4D97-AF65-F5344CB8AC3E}">
        <p14:creationId xmlns:p14="http://schemas.microsoft.com/office/powerpoint/2010/main" val="3119128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7B5821B6-FE51-44FA-B0A4-3D0EB78EE975}" type="datetime1">
              <a:rPr kumimoji="1" lang="ja-JP" altLang="en-US" smtClean="0"/>
              <a:t>2024/3/12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F46CB83-AEAA-4E82-97E4-346D32679DC0}" type="slidenum">
              <a:rPr kumimoji="1" lang="ja-JP" altLang="en-US" smtClean="0"/>
              <a:t>‹#›</a:t>
            </a:fld>
            <a:endParaRPr kumimoji="1" lang="ja-JP" altLang="en-US"/>
          </a:p>
        </p:txBody>
      </p:sp>
    </p:spTree>
    <p:extLst>
      <p:ext uri="{BB962C8B-B14F-4D97-AF65-F5344CB8AC3E}">
        <p14:creationId xmlns:p14="http://schemas.microsoft.com/office/powerpoint/2010/main" val="859059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5C7D371A-5130-41B9-A8F8-ADDE76E143BC}" type="datetime1">
              <a:rPr kumimoji="1" lang="ja-JP" altLang="en-US" smtClean="0"/>
              <a:t>2024/3/12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F46CB83-AEAA-4E82-97E4-346D32679DC0}" type="slidenum">
              <a:rPr kumimoji="1" lang="ja-JP" altLang="en-US" smtClean="0"/>
              <a:t>‹#›</a:t>
            </a:fld>
            <a:endParaRPr kumimoji="1" lang="ja-JP" altLang="en-US"/>
          </a:p>
        </p:txBody>
      </p:sp>
    </p:spTree>
    <p:extLst>
      <p:ext uri="{BB962C8B-B14F-4D97-AF65-F5344CB8AC3E}">
        <p14:creationId xmlns:p14="http://schemas.microsoft.com/office/powerpoint/2010/main" val="3886273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2D2781AD-E29D-4DAC-91D5-EEC16D826BB5}" type="datetime1">
              <a:rPr kumimoji="1" lang="ja-JP" altLang="en-US" smtClean="0"/>
              <a:t>2024/3/12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F46CB83-AEAA-4E82-97E4-346D32679DC0}" type="slidenum">
              <a:rPr kumimoji="1" lang="ja-JP" altLang="en-US" smtClean="0"/>
              <a:t>‹#›</a:t>
            </a:fld>
            <a:endParaRPr kumimoji="1" lang="ja-JP" altLang="en-US"/>
          </a:p>
        </p:txBody>
      </p:sp>
    </p:spTree>
    <p:extLst>
      <p:ext uri="{BB962C8B-B14F-4D97-AF65-F5344CB8AC3E}">
        <p14:creationId xmlns:p14="http://schemas.microsoft.com/office/powerpoint/2010/main" val="2298151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285D59-B00E-4C06-A4D0-6093B38512E7}" type="datetime1">
              <a:rPr kumimoji="1" lang="ja-JP" altLang="en-US" smtClean="0"/>
              <a:t>2024/3/12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F46CB83-AEAA-4E82-97E4-346D32679DC0}" type="slidenum">
              <a:rPr kumimoji="1" lang="ja-JP" altLang="en-US" smtClean="0"/>
              <a:t>‹#›</a:t>
            </a:fld>
            <a:endParaRPr kumimoji="1" lang="ja-JP" altLang="en-US"/>
          </a:p>
        </p:txBody>
      </p:sp>
    </p:spTree>
    <p:extLst>
      <p:ext uri="{BB962C8B-B14F-4D97-AF65-F5344CB8AC3E}">
        <p14:creationId xmlns:p14="http://schemas.microsoft.com/office/powerpoint/2010/main" val="1226290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1FC8C57-9C2B-41E4-ADF5-DEAF5BE2CA8F}" type="datetime1">
              <a:rPr kumimoji="1" lang="ja-JP" altLang="en-US" smtClean="0"/>
              <a:t>2024/3/12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F46CB83-AEAA-4E82-97E4-346D32679DC0}" type="slidenum">
              <a:rPr kumimoji="1" lang="ja-JP" altLang="en-US" smtClean="0"/>
              <a:t>‹#›</a:t>
            </a:fld>
            <a:endParaRPr kumimoji="1" lang="ja-JP" altLang="en-US"/>
          </a:p>
        </p:txBody>
      </p:sp>
    </p:spTree>
    <p:extLst>
      <p:ext uri="{BB962C8B-B14F-4D97-AF65-F5344CB8AC3E}">
        <p14:creationId xmlns:p14="http://schemas.microsoft.com/office/powerpoint/2010/main" val="164653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59A36D4-C047-43CA-9CD8-02990CB9C703}" type="datetime1">
              <a:rPr kumimoji="1" lang="ja-JP" altLang="en-US" smtClean="0"/>
              <a:t>2024/3/12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F46CB83-AEAA-4E82-97E4-346D32679DC0}" type="slidenum">
              <a:rPr kumimoji="1" lang="ja-JP" altLang="en-US" smtClean="0"/>
              <a:t>‹#›</a:t>
            </a:fld>
            <a:endParaRPr kumimoji="1" lang="ja-JP" altLang="en-US"/>
          </a:p>
        </p:txBody>
      </p:sp>
    </p:spTree>
    <p:extLst>
      <p:ext uri="{BB962C8B-B14F-4D97-AF65-F5344CB8AC3E}">
        <p14:creationId xmlns:p14="http://schemas.microsoft.com/office/powerpoint/2010/main" val="203194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DA477F3-87C6-4D08-8A5E-9579FBF8E6E3}" type="datetime1">
              <a:rPr kumimoji="1" lang="ja-JP" altLang="en-US" smtClean="0"/>
              <a:t>2024/3/12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F46CB83-AEAA-4E82-97E4-346D32679DC0}" type="slidenum">
              <a:rPr kumimoji="1" lang="ja-JP" altLang="en-US" smtClean="0"/>
              <a:t>‹#›</a:t>
            </a:fld>
            <a:endParaRPr kumimoji="1" lang="ja-JP" altLang="en-US"/>
          </a:p>
        </p:txBody>
      </p:sp>
    </p:spTree>
    <p:extLst>
      <p:ext uri="{BB962C8B-B14F-4D97-AF65-F5344CB8AC3E}">
        <p14:creationId xmlns:p14="http://schemas.microsoft.com/office/powerpoint/2010/main" val="1260547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7815CA7-2E12-4D38-8317-F459D13BEC83}" type="datetime1">
              <a:rPr kumimoji="1" lang="ja-JP" altLang="en-US" smtClean="0"/>
              <a:t>2024/3/12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F46CB83-AEAA-4E82-97E4-346D32679DC0}" type="slidenum">
              <a:rPr kumimoji="1" lang="ja-JP" altLang="en-US" smtClean="0"/>
              <a:t>‹#›</a:t>
            </a:fld>
            <a:endParaRPr kumimoji="1" lang="ja-JP" altLang="en-US"/>
          </a:p>
        </p:txBody>
      </p:sp>
    </p:spTree>
    <p:extLst>
      <p:ext uri="{BB962C8B-B14F-4D97-AF65-F5344CB8AC3E}">
        <p14:creationId xmlns:p14="http://schemas.microsoft.com/office/powerpoint/2010/main" val="769587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808C19-9C3A-4F40-9EF8-1E85ADA49F2E}" type="datetime1">
              <a:rPr kumimoji="1" lang="ja-JP" altLang="en-US" smtClean="0"/>
              <a:t>2024/3/12</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46CB83-AEAA-4E82-97E4-346D32679DC0}" type="slidenum">
              <a:rPr kumimoji="1" lang="ja-JP" altLang="en-US" smtClean="0"/>
              <a:t>‹#›</a:t>
            </a:fld>
            <a:endParaRPr kumimoji="1" lang="ja-JP" altLang="en-US"/>
          </a:p>
        </p:txBody>
      </p:sp>
    </p:spTree>
    <p:extLst>
      <p:ext uri="{BB962C8B-B14F-4D97-AF65-F5344CB8AC3E}">
        <p14:creationId xmlns:p14="http://schemas.microsoft.com/office/powerpoint/2010/main" val="33240671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 Target="slide4.xml"/><Relationship Id="rId7" Type="http://schemas.openxmlformats.org/officeDocument/2006/relationships/slide" Target="slide38.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37.xml"/><Relationship Id="rId5" Type="http://schemas.openxmlformats.org/officeDocument/2006/relationships/slide" Target="slide23.xml"/><Relationship Id="rId4" Type="http://schemas.openxmlformats.org/officeDocument/2006/relationships/slide" Target="slide22.xml"/></Relationships>
</file>

<file path=ppt/slides/_rels/slide2.xml.rels><?xml version="1.0" encoding="UTF-8" standalone="yes"?>
<Relationships xmlns="http://schemas.openxmlformats.org/package/2006/relationships"><Relationship Id="rId2" Type="http://schemas.openxmlformats.org/officeDocument/2006/relationships/slide" Target="slide38.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hyperlink" Target="https://account.japan-sports.or.jp/sign_in"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japan-sports.or.jp/coach/tabid1402.html" TargetMode="External"/><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hyperlink" Target="https://account.japan-sports.or.jp/sign_in" TargetMode="External"/><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hyperlink" Target="mailto:sc-syonendan@japan-sports.or.jp"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75A3B8ED-011B-862B-DA70-5B93207EFD22}"/>
              </a:ext>
            </a:extLst>
          </p:cNvPr>
          <p:cNvSpPr txBox="1"/>
          <p:nvPr/>
        </p:nvSpPr>
        <p:spPr>
          <a:xfrm>
            <a:off x="475997" y="4447640"/>
            <a:ext cx="8192005" cy="2308324"/>
          </a:xfrm>
          <a:prstGeom prst="rect">
            <a:avLst/>
          </a:prstGeom>
          <a:solidFill>
            <a:srgbClr val="FFFFC5"/>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marL="342900" indent="-342900">
              <a:buFont typeface="Wingdings" panose="05000000000000000000" pitchFamily="2" charset="2"/>
              <a:buChar char="Ø"/>
            </a:pPr>
            <a:r>
              <a:rPr kumimoji="1" lang="ja-JP" altLang="en-US">
                <a:solidFill>
                  <a:schemeClr val="tx1"/>
                </a:solidFill>
                <a:latin typeface="BIZ UDPゴシック" panose="020B0400000000000000" pitchFamily="50" charset="-128"/>
                <a:ea typeface="BIZ UDPゴシック" panose="020B0400000000000000" pitchFamily="50" charset="-128"/>
              </a:rPr>
              <a:t>公認スポーツ指導者資格の養成講習会への申込はインターネットサービス「指導者マイページ」から行っていただく必要があります。</a:t>
            </a:r>
            <a:endParaRPr kumimoji="1" lang="en-US" altLang="ja-JP">
              <a:solidFill>
                <a:schemeClr val="tx1"/>
              </a:solidFill>
              <a:latin typeface="BIZ UDPゴシック" panose="020B0400000000000000" pitchFamily="50" charset="-128"/>
              <a:ea typeface="BIZ UDPゴシック" panose="020B0400000000000000" pitchFamily="50" charset="-128"/>
            </a:endParaRPr>
          </a:p>
          <a:p>
            <a:pPr marL="342900" indent="-342900">
              <a:buFont typeface="Wingdings" panose="05000000000000000000" pitchFamily="2" charset="2"/>
              <a:buChar char="Ø"/>
            </a:pPr>
            <a:r>
              <a:rPr kumimoji="1" lang="ja-JP" altLang="en-US">
                <a:solidFill>
                  <a:schemeClr val="tx1"/>
                </a:solidFill>
                <a:latin typeface="BIZ UDPゴシック" panose="020B0400000000000000" pitchFamily="50" charset="-128"/>
                <a:ea typeface="BIZ UDPゴシック" panose="020B0400000000000000" pitchFamily="50" charset="-128"/>
              </a:rPr>
              <a:t>指導者マイページは、公認スポーツ指導者資格の取得希望者や資格保有者が、インターネット上で養成講習会の申し込みや登録情報の確認・変更、資格の登録・更新手続きを行うことができる無料のインターネットサービスです。</a:t>
            </a:r>
            <a:endParaRPr kumimoji="1" lang="en-US" altLang="ja-JP">
              <a:solidFill>
                <a:schemeClr val="tx1"/>
              </a:solidFill>
              <a:latin typeface="BIZ UDPゴシック" panose="020B0400000000000000" pitchFamily="50" charset="-128"/>
              <a:ea typeface="BIZ UDPゴシック" panose="020B0400000000000000" pitchFamily="50" charset="-128"/>
            </a:endParaRPr>
          </a:p>
          <a:p>
            <a:pPr marL="342900" indent="-342900">
              <a:buFont typeface="Wingdings" panose="05000000000000000000" pitchFamily="2" charset="2"/>
              <a:buChar char="Ø"/>
            </a:pPr>
            <a:r>
              <a:rPr kumimoji="1" lang="ja-JP" altLang="en-US">
                <a:solidFill>
                  <a:schemeClr val="tx1"/>
                </a:solidFill>
                <a:latin typeface="BIZ UDPゴシック" panose="020B0400000000000000" pitchFamily="50" charset="-128"/>
                <a:ea typeface="BIZ UDPゴシック" panose="020B0400000000000000" pitchFamily="50" charset="-128"/>
              </a:rPr>
              <a:t>指導者マイページでは、システムからの自動配信メールの受信が必要となります。あらかじめ</a:t>
            </a:r>
            <a:r>
              <a:rPr kumimoji="1" lang="en-US" altLang="ja-JP" u="sng">
                <a:solidFill>
                  <a:schemeClr val="accent5"/>
                </a:solidFill>
                <a:latin typeface="BIZ UDPゴシック" panose="020B0400000000000000" pitchFamily="50" charset="-128"/>
                <a:ea typeface="BIZ UDPゴシック" panose="020B0400000000000000" pitchFamily="50" charset="-128"/>
              </a:rPr>
              <a:t>@my.japan-sports.or.jp </a:t>
            </a:r>
            <a:r>
              <a:rPr kumimoji="1" lang="ja-JP" altLang="en-US">
                <a:solidFill>
                  <a:schemeClr val="tx1"/>
                </a:solidFill>
                <a:latin typeface="BIZ UDPゴシック" panose="020B0400000000000000" pitchFamily="50" charset="-128"/>
                <a:ea typeface="BIZ UDPゴシック" panose="020B0400000000000000" pitchFamily="50" charset="-128"/>
              </a:rPr>
              <a:t>からのメールを受信できるように迷惑メールフィルタ等の設定をお願いいたします。</a:t>
            </a:r>
          </a:p>
        </p:txBody>
      </p:sp>
      <p:graphicFrame>
        <p:nvGraphicFramePr>
          <p:cNvPr id="4" name="表 3">
            <a:extLst>
              <a:ext uri="{FF2B5EF4-FFF2-40B4-BE49-F238E27FC236}">
                <a16:creationId xmlns:a16="http://schemas.microsoft.com/office/drawing/2014/main" id="{86F5885C-DB81-B0FD-B4C8-1A6D376686EA}"/>
              </a:ext>
            </a:extLst>
          </p:cNvPr>
          <p:cNvGraphicFramePr>
            <a:graphicFrameLocks noGrp="1"/>
          </p:cNvGraphicFramePr>
          <p:nvPr>
            <p:extLst>
              <p:ext uri="{D42A27DB-BD31-4B8C-83A1-F6EECF244321}">
                <p14:modId xmlns:p14="http://schemas.microsoft.com/office/powerpoint/2010/main" val="2850013264"/>
              </p:ext>
            </p:extLst>
          </p:nvPr>
        </p:nvGraphicFramePr>
        <p:xfrm>
          <a:off x="325838" y="729634"/>
          <a:ext cx="8492323" cy="822960"/>
        </p:xfrm>
        <a:graphic>
          <a:graphicData uri="http://schemas.openxmlformats.org/drawingml/2006/table">
            <a:tbl>
              <a:tblPr firstRow="1" bandRow="1">
                <a:tableStyleId>{5FD0F851-EC5A-4D38-B0AD-8093EC10F338}</a:tableStyleId>
              </a:tblPr>
              <a:tblGrid>
                <a:gridCol w="8492323">
                  <a:extLst>
                    <a:ext uri="{9D8B030D-6E8A-4147-A177-3AD203B41FA5}">
                      <a16:colId xmlns:a16="http://schemas.microsoft.com/office/drawing/2014/main" val="1233140292"/>
                    </a:ext>
                  </a:extLst>
                </a:gridCol>
              </a:tblGrid>
              <a:tr h="6084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b="1">
                          <a:solidFill>
                            <a:schemeClr val="accent5"/>
                          </a:solidFill>
                          <a:latin typeface="BIZ UDPゴシック" panose="020B0400000000000000" pitchFamily="50" charset="-128"/>
                          <a:ea typeface="BIZ UDPゴシック" panose="020B0400000000000000" pitchFamily="50" charset="-128"/>
                        </a:rPr>
                        <a:t>令和６年度公認スタートコーチ（ジュニア・ユース）養成講習会</a:t>
                      </a:r>
                      <a:endParaRPr lang="en-US" altLang="ja-JP" sz="2400" b="1">
                        <a:solidFill>
                          <a:schemeClr val="accent5"/>
                        </a:solidFill>
                        <a:latin typeface="BIZ UDPゴシック" panose="020B0400000000000000" pitchFamily="50" charset="-128"/>
                        <a:ea typeface="BIZ UDPゴシック" panose="020B0400000000000000"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b="1">
                          <a:solidFill>
                            <a:schemeClr val="accent5"/>
                          </a:solidFill>
                          <a:latin typeface="BIZ UDPゴシック" panose="020B0400000000000000" pitchFamily="50" charset="-128"/>
                          <a:ea typeface="BIZ UDPゴシック" panose="020B0400000000000000" pitchFamily="50" charset="-128"/>
                        </a:rPr>
                        <a:t>学習の手引き</a:t>
                      </a:r>
                    </a:p>
                  </a:txBody>
                  <a:tcPr anchor="ctr"/>
                </a:tc>
                <a:extLst>
                  <a:ext uri="{0D108BD9-81ED-4DB2-BD59-A6C34878D82A}">
                    <a16:rowId xmlns:a16="http://schemas.microsoft.com/office/drawing/2014/main" val="3738033071"/>
                  </a:ext>
                </a:extLst>
              </a:tr>
            </a:tbl>
          </a:graphicData>
        </a:graphic>
      </p:graphicFrame>
      <p:graphicFrame>
        <p:nvGraphicFramePr>
          <p:cNvPr id="7" name="表 6">
            <a:extLst>
              <a:ext uri="{FF2B5EF4-FFF2-40B4-BE49-F238E27FC236}">
                <a16:creationId xmlns:a16="http://schemas.microsoft.com/office/drawing/2014/main" id="{5A98CE59-67E4-09CF-A291-E914CC881A76}"/>
              </a:ext>
            </a:extLst>
          </p:cNvPr>
          <p:cNvGraphicFramePr>
            <a:graphicFrameLocks noGrp="1"/>
          </p:cNvGraphicFramePr>
          <p:nvPr>
            <p:extLst>
              <p:ext uri="{D42A27DB-BD31-4B8C-83A1-F6EECF244321}">
                <p14:modId xmlns:p14="http://schemas.microsoft.com/office/powerpoint/2010/main" val="4169808463"/>
              </p:ext>
            </p:extLst>
          </p:nvPr>
        </p:nvGraphicFramePr>
        <p:xfrm>
          <a:off x="955961" y="1771035"/>
          <a:ext cx="7380235" cy="2770468"/>
        </p:xfrm>
        <a:graphic>
          <a:graphicData uri="http://schemas.openxmlformats.org/drawingml/2006/table">
            <a:tbl>
              <a:tblPr firstRow="1" bandRow="1">
                <a:tableStyleId>{5FD0F851-EC5A-4D38-B0AD-8093EC10F338}</a:tableStyleId>
              </a:tblPr>
              <a:tblGrid>
                <a:gridCol w="5976235">
                  <a:extLst>
                    <a:ext uri="{9D8B030D-6E8A-4147-A177-3AD203B41FA5}">
                      <a16:colId xmlns:a16="http://schemas.microsoft.com/office/drawing/2014/main" val="1233140292"/>
                    </a:ext>
                  </a:extLst>
                </a:gridCol>
                <a:gridCol w="1404000">
                  <a:extLst>
                    <a:ext uri="{9D8B030D-6E8A-4147-A177-3AD203B41FA5}">
                      <a16:colId xmlns:a16="http://schemas.microsoft.com/office/drawing/2014/main" val="1446645929"/>
                    </a:ext>
                  </a:extLst>
                </a:gridCol>
              </a:tblGrid>
              <a:tr h="459748">
                <a:tc>
                  <a:txBody>
                    <a:bodyPr/>
                    <a:lstStyle/>
                    <a:p>
                      <a:pPr marL="0" marR="0" lvl="0" indent="0" algn="l" defTabSz="914400" rtl="0" eaLnBrk="1" fontAlgn="auto" latinLnBrk="0" hangingPunct="1">
                        <a:lnSpc>
                          <a:spcPts val="1400"/>
                        </a:lnSpc>
                        <a:spcBef>
                          <a:spcPts val="0"/>
                        </a:spcBef>
                        <a:spcAft>
                          <a:spcPts val="0"/>
                        </a:spcAft>
                        <a:buClrTx/>
                        <a:buSzTx/>
                        <a:buFontTx/>
                        <a:buNone/>
                        <a:tabLst/>
                        <a:defRPr/>
                      </a:pPr>
                      <a:r>
                        <a:rPr lang="ja-JP" altLang="en-US" sz="1800" b="1">
                          <a:solidFill>
                            <a:schemeClr val="tx1"/>
                          </a:solidFill>
                          <a:latin typeface="BIZ UDPゴシック" panose="020B0400000000000000" pitchFamily="50" charset="-128"/>
                          <a:ea typeface="BIZ UDPゴシック" panose="020B0400000000000000" pitchFamily="50" charset="-128"/>
                        </a:rPr>
                        <a:t>①</a:t>
                      </a:r>
                      <a:r>
                        <a:rPr kumimoji="1" lang="ja-JP" altLang="en-US" sz="1800" b="1">
                          <a:solidFill>
                            <a:schemeClr val="tx1"/>
                          </a:solidFill>
                          <a:latin typeface="BIZ UDPゴシック" panose="020B0400000000000000" pitchFamily="50" charset="-128"/>
                          <a:ea typeface="BIZ UDPゴシック" panose="020B0400000000000000" pitchFamily="50" charset="-128"/>
                          <a:hlinkClick r:id="rId2" action="ppaction://hlinksldjump"/>
                        </a:rPr>
                        <a:t>資格取得までの流れ、問い合わせ先</a:t>
                      </a:r>
                      <a:endParaRPr lang="en-US" altLang="ja-JP" sz="1800" b="1">
                        <a:solidFill>
                          <a:schemeClr val="tx1"/>
                        </a:solidFill>
                        <a:latin typeface="BIZ UDPゴシック" panose="020B0400000000000000" pitchFamily="50" charset="-128"/>
                        <a:ea typeface="BIZ UDPゴシック" panose="020B0400000000000000"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nSpc>
                          <a:spcPts val="1400"/>
                        </a:lnSpc>
                      </a:pPr>
                      <a:r>
                        <a:rPr kumimoji="1" lang="en-US" altLang="ja-JP" sz="1800" b="1">
                          <a:solidFill>
                            <a:schemeClr val="tx1"/>
                          </a:solidFill>
                          <a:latin typeface="BIZ UDPゴシック" panose="020B0400000000000000" pitchFamily="50" charset="-128"/>
                          <a:ea typeface="BIZ UDPゴシック" panose="020B0400000000000000" pitchFamily="50" charset="-128"/>
                        </a:rPr>
                        <a:t>P2</a:t>
                      </a:r>
                      <a:r>
                        <a:rPr kumimoji="1" lang="ja-JP" altLang="en-US" sz="1800" b="1">
                          <a:solidFill>
                            <a:schemeClr val="tx1"/>
                          </a:solidFill>
                          <a:latin typeface="BIZ UDPゴシック" panose="020B0400000000000000" pitchFamily="50" charset="-128"/>
                          <a:ea typeface="BIZ UDPゴシック" panose="020B0400000000000000" pitchFamily="50" charset="-128"/>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738033071"/>
                  </a:ext>
                </a:extLst>
              </a:tr>
              <a:tr h="462144">
                <a:tc>
                  <a:txBody>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1" lang="ja-JP" altLang="en-US" sz="1800" b="1">
                          <a:solidFill>
                            <a:schemeClr val="tx1"/>
                          </a:solidFill>
                          <a:latin typeface="BIZ UDPゴシック" panose="020B0400000000000000" pitchFamily="50" charset="-128"/>
                          <a:ea typeface="BIZ UDPゴシック" panose="020B0400000000000000" pitchFamily="50" charset="-128"/>
                        </a:rPr>
                        <a:t>②</a:t>
                      </a:r>
                      <a:r>
                        <a:rPr lang="ja-JP" altLang="en-US" sz="1800" b="1">
                          <a:solidFill>
                            <a:schemeClr val="tx1"/>
                          </a:solidFill>
                          <a:latin typeface="BIZ UDPゴシック" panose="020B0400000000000000" pitchFamily="50" charset="-128"/>
                          <a:ea typeface="BIZ UDPゴシック" panose="020B0400000000000000" pitchFamily="50" charset="-128"/>
                          <a:hlinkClick r:id="rId3" action="ppaction://hlinksldjump"/>
                        </a:rPr>
                        <a:t>講習会に申し込む</a:t>
                      </a:r>
                      <a:r>
                        <a:rPr kumimoji="1" lang="en-US" altLang="ja-JP" sz="1800" b="1">
                          <a:solidFill>
                            <a:schemeClr val="tx1"/>
                          </a:solidFill>
                          <a:latin typeface="BIZ UDPゴシック" panose="020B0400000000000000" pitchFamily="50" charset="-128"/>
                          <a:ea typeface="BIZ UDPゴシック" panose="020B0400000000000000" pitchFamily="50" charset="-128"/>
                          <a:hlinkClick r:id="rId3" action="ppaction://hlinksldjump"/>
                        </a:rPr>
                        <a:t>(</a:t>
                      </a:r>
                      <a:r>
                        <a:rPr kumimoji="1" lang="ja-JP" altLang="en-US" sz="1800" b="1">
                          <a:solidFill>
                            <a:schemeClr val="tx1"/>
                          </a:solidFill>
                          <a:latin typeface="BIZ UDPゴシック" panose="020B0400000000000000" pitchFamily="50" charset="-128"/>
                          <a:ea typeface="BIZ UDPゴシック" panose="020B0400000000000000" pitchFamily="50" charset="-128"/>
                          <a:hlinkClick r:id="rId3" action="ppaction://hlinksldjump"/>
                        </a:rPr>
                        <a:t>指導者マイページの作成等）</a:t>
                      </a:r>
                      <a:endParaRPr kumimoji="1" lang="en-US" altLang="ja-JP" sz="1800" b="1">
                        <a:solidFill>
                          <a:schemeClr val="tx1"/>
                        </a:solidFill>
                        <a:latin typeface="BIZ UDPゴシック" panose="020B0400000000000000" pitchFamily="50" charset="-128"/>
                        <a:ea typeface="BIZ UDPゴシック" panose="020B0400000000000000" pitchFamily="50" charset="-128"/>
                      </a:endParaRP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400"/>
                        </a:lnSpc>
                      </a:pPr>
                      <a:r>
                        <a:rPr kumimoji="1" lang="en-US" altLang="ja-JP" sz="1800" b="1">
                          <a:solidFill>
                            <a:schemeClr val="tx1"/>
                          </a:solidFill>
                          <a:latin typeface="BIZ UDPゴシック" panose="020B0400000000000000" pitchFamily="50" charset="-128"/>
                          <a:ea typeface="BIZ UDPゴシック" panose="020B0400000000000000" pitchFamily="50" charset="-128"/>
                        </a:rPr>
                        <a:t>P</a:t>
                      </a:r>
                      <a:r>
                        <a:rPr kumimoji="1" lang="ja-JP" altLang="en-US" sz="1800" b="1">
                          <a:solidFill>
                            <a:schemeClr val="tx1"/>
                          </a:solidFill>
                          <a:latin typeface="BIZ UDPゴシック" panose="020B0400000000000000" pitchFamily="50" charset="-128"/>
                          <a:ea typeface="BIZ UDPゴシック" panose="020B0400000000000000" pitchFamily="50" charset="-128"/>
                        </a:rPr>
                        <a:t>４～</a:t>
                      </a:r>
                      <a:endParaRPr kumimoji="1" lang="en-US" altLang="ja-JP" sz="1800" b="1">
                        <a:solidFill>
                          <a:schemeClr val="tx1"/>
                        </a:solidFill>
                        <a:latin typeface="BIZ UDPゴシック" panose="020B0400000000000000" pitchFamily="50" charset="-128"/>
                        <a:ea typeface="BIZ UDPゴシック" panose="020B0400000000000000" pitchFamily="50" charset="-128"/>
                      </a:endParaRP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808377572"/>
                  </a:ext>
                </a:extLst>
              </a:tr>
              <a:tr h="462144">
                <a:tc>
                  <a:txBody>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1" lang="ja-JP" altLang="en-US" sz="1800" b="1">
                          <a:solidFill>
                            <a:schemeClr val="tx1"/>
                          </a:solidFill>
                          <a:latin typeface="BIZ UDPゴシック" panose="020B0400000000000000" pitchFamily="50" charset="-128"/>
                          <a:ea typeface="BIZ UDPゴシック" panose="020B0400000000000000" pitchFamily="50" charset="-128"/>
                        </a:rPr>
                        <a:t>③</a:t>
                      </a:r>
                      <a:r>
                        <a:rPr kumimoji="1" lang="ja-JP" altLang="en-US" sz="1800" b="1">
                          <a:solidFill>
                            <a:schemeClr val="tx1"/>
                          </a:solidFill>
                          <a:latin typeface="BIZ UDPゴシック" panose="020B0400000000000000" pitchFamily="50" charset="-128"/>
                          <a:ea typeface="BIZ UDPゴシック" panose="020B0400000000000000" pitchFamily="50" charset="-128"/>
                          <a:hlinkClick r:id="rId4" action="ppaction://hlinksldjump"/>
                        </a:rPr>
                        <a:t>自宅学習を行う</a:t>
                      </a:r>
                      <a:r>
                        <a:rPr kumimoji="1" lang="en-US" altLang="ja-JP" sz="1800" b="1">
                          <a:solidFill>
                            <a:schemeClr val="tx1"/>
                          </a:solidFill>
                          <a:latin typeface="BIZ UDPゴシック" panose="020B0400000000000000" pitchFamily="50" charset="-128"/>
                          <a:ea typeface="BIZ UDPゴシック" panose="020B0400000000000000" pitchFamily="50" charset="-128"/>
                          <a:hlinkClick r:id="rId4" action="ppaction://hlinksldjump"/>
                        </a:rPr>
                        <a:t>(</a:t>
                      </a:r>
                      <a:r>
                        <a:rPr kumimoji="1" lang="ja-JP" altLang="en-US" sz="1800" b="1">
                          <a:solidFill>
                            <a:schemeClr val="tx1"/>
                          </a:solidFill>
                          <a:latin typeface="BIZ UDPゴシック" panose="020B0400000000000000" pitchFamily="50" charset="-128"/>
                          <a:ea typeface="BIZ UDPゴシック" panose="020B0400000000000000" pitchFamily="50" charset="-128"/>
                          <a:hlinkClick r:id="rId4" action="ppaction://hlinksldjump"/>
                        </a:rPr>
                        <a:t>テキストでの自主学習）</a:t>
                      </a:r>
                      <a:endParaRPr kumimoji="1" lang="en-US" altLang="ja-JP" sz="1800" b="1">
                        <a:solidFill>
                          <a:schemeClr val="tx1"/>
                        </a:solidFill>
                        <a:latin typeface="BIZ UDPゴシック" panose="020B0400000000000000" pitchFamily="50" charset="-128"/>
                        <a:ea typeface="BIZ UDPゴシック" panose="020B0400000000000000" pitchFamily="50" charset="-128"/>
                      </a:endParaRP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400"/>
                        </a:lnSpc>
                      </a:pPr>
                      <a:r>
                        <a:rPr kumimoji="1" lang="en-US" altLang="ja-JP" sz="1800" b="1">
                          <a:solidFill>
                            <a:schemeClr val="tx1"/>
                          </a:solidFill>
                          <a:latin typeface="BIZ UDPゴシック" panose="020B0400000000000000" pitchFamily="50" charset="-128"/>
                          <a:ea typeface="BIZ UDPゴシック" panose="020B0400000000000000" pitchFamily="50" charset="-128"/>
                        </a:rPr>
                        <a:t>P22</a:t>
                      </a: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702453254"/>
                  </a:ext>
                </a:extLst>
              </a:tr>
              <a:tr h="462144">
                <a:tc>
                  <a:txBody>
                    <a:bodyPr/>
                    <a:lstStyle/>
                    <a:p>
                      <a:pPr marL="269875" marR="0" lvl="0" indent="-269875" algn="l" defTabSz="914400" rtl="0" eaLnBrk="1" fontAlgn="auto" latinLnBrk="0" hangingPunct="1">
                        <a:lnSpc>
                          <a:spcPts val="1400"/>
                        </a:lnSpc>
                        <a:spcBef>
                          <a:spcPts val="0"/>
                        </a:spcBef>
                        <a:spcAft>
                          <a:spcPts val="0"/>
                        </a:spcAft>
                        <a:buClrTx/>
                        <a:buSzTx/>
                        <a:buFontTx/>
                        <a:buNone/>
                        <a:tabLst/>
                        <a:defRPr/>
                      </a:pPr>
                      <a:r>
                        <a:rPr kumimoji="1" lang="ja-JP" altLang="en-US" sz="1800" b="1">
                          <a:solidFill>
                            <a:schemeClr val="tx1"/>
                          </a:solidFill>
                          <a:latin typeface="BIZ UDPゴシック" panose="020B0400000000000000" pitchFamily="50" charset="-128"/>
                          <a:ea typeface="BIZ UDPゴシック" panose="020B0400000000000000" pitchFamily="50" charset="-128"/>
                        </a:rPr>
                        <a:t>④</a:t>
                      </a:r>
                      <a:r>
                        <a:rPr kumimoji="1" lang="ja-JP" altLang="en-US" sz="1800" b="1">
                          <a:solidFill>
                            <a:schemeClr val="tx1"/>
                          </a:solidFill>
                          <a:latin typeface="BIZ UDPゴシック" panose="020B0400000000000000" pitchFamily="50" charset="-128"/>
                          <a:ea typeface="BIZ UDPゴシック" panose="020B0400000000000000" pitchFamily="50" charset="-128"/>
                          <a:hlinkClick r:id="rId5" action="ppaction://hlinksldjump"/>
                        </a:rPr>
                        <a:t>オンライン学習を受講する</a:t>
                      </a:r>
                      <a:endParaRPr kumimoji="1" lang="en-US" altLang="ja-JP" sz="1800" b="1">
                        <a:solidFill>
                          <a:schemeClr val="tx1"/>
                        </a:solidFill>
                        <a:latin typeface="BIZ UDPゴシック" panose="020B0400000000000000" pitchFamily="50" charset="-128"/>
                        <a:ea typeface="BIZ UDPゴシック" panose="020B0400000000000000" pitchFamily="50" charset="-128"/>
                      </a:endParaRP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400"/>
                        </a:lnSpc>
                      </a:pPr>
                      <a:r>
                        <a:rPr kumimoji="1" lang="en-US" altLang="ja-JP" sz="1800" b="1">
                          <a:solidFill>
                            <a:schemeClr val="tx1"/>
                          </a:solidFill>
                          <a:latin typeface="BIZ UDPゴシック" panose="020B0400000000000000" pitchFamily="50" charset="-128"/>
                          <a:ea typeface="BIZ UDPゴシック" panose="020B0400000000000000" pitchFamily="50" charset="-128"/>
                        </a:rPr>
                        <a:t>P23</a:t>
                      </a:r>
                      <a:r>
                        <a:rPr kumimoji="1" lang="ja-JP" altLang="en-US" sz="1800" b="1">
                          <a:solidFill>
                            <a:schemeClr val="tx1"/>
                          </a:solidFill>
                          <a:latin typeface="BIZ UDPゴシック" panose="020B0400000000000000" pitchFamily="50" charset="-128"/>
                          <a:ea typeface="BIZ UDPゴシック" panose="020B0400000000000000" pitchFamily="50" charset="-128"/>
                        </a:rPr>
                        <a:t>～</a:t>
                      </a:r>
                      <a:endParaRPr kumimoji="1" lang="en-US" altLang="ja-JP" sz="1800" b="1">
                        <a:solidFill>
                          <a:schemeClr val="tx1"/>
                        </a:solidFill>
                        <a:latin typeface="BIZ UDPゴシック" panose="020B0400000000000000" pitchFamily="50" charset="-128"/>
                        <a:ea typeface="BIZ UDPゴシック" panose="020B0400000000000000" pitchFamily="50" charset="-128"/>
                      </a:endParaRP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381025233"/>
                  </a:ext>
                </a:extLst>
              </a:tr>
              <a:tr h="462144">
                <a:tc>
                  <a:txBody>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1" lang="ja-JP" altLang="en-US" sz="1800" b="1">
                          <a:solidFill>
                            <a:schemeClr val="tx1"/>
                          </a:solidFill>
                          <a:latin typeface="BIZ UDPゴシック" panose="020B0400000000000000" pitchFamily="50" charset="-128"/>
                          <a:ea typeface="BIZ UDPゴシック" panose="020B0400000000000000" pitchFamily="50" charset="-128"/>
                        </a:rPr>
                        <a:t>⑤</a:t>
                      </a:r>
                      <a:r>
                        <a:rPr kumimoji="1" lang="ja-JP" altLang="en-US" sz="1800" b="1">
                          <a:solidFill>
                            <a:schemeClr val="tx1"/>
                          </a:solidFill>
                          <a:latin typeface="BIZ UDPゴシック" panose="020B0400000000000000" pitchFamily="50" charset="-128"/>
                          <a:ea typeface="BIZ UDPゴシック" panose="020B0400000000000000" pitchFamily="50" charset="-128"/>
                          <a:hlinkClick r:id="rId6" action="ppaction://hlinksldjump"/>
                        </a:rPr>
                        <a:t>集合学習を受講する</a:t>
                      </a:r>
                      <a:endParaRPr kumimoji="1" lang="en-US" altLang="ja-JP" sz="1800" b="1">
                        <a:solidFill>
                          <a:schemeClr val="tx1"/>
                        </a:solidFill>
                        <a:latin typeface="BIZ UDPゴシック" panose="020B0400000000000000" pitchFamily="50" charset="-128"/>
                        <a:ea typeface="BIZ UDPゴシック" panose="020B0400000000000000" pitchFamily="50" charset="-128"/>
                      </a:endParaRP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400"/>
                        </a:lnSpc>
                      </a:pPr>
                      <a:r>
                        <a:rPr kumimoji="1" lang="en-US" altLang="ja-JP" sz="1800" b="1">
                          <a:solidFill>
                            <a:schemeClr val="tx1"/>
                          </a:solidFill>
                          <a:latin typeface="BIZ UDPゴシック" panose="020B0400000000000000" pitchFamily="50" charset="-128"/>
                          <a:ea typeface="BIZ UDPゴシック" panose="020B0400000000000000" pitchFamily="50" charset="-128"/>
                        </a:rPr>
                        <a:t>P</a:t>
                      </a:r>
                      <a:r>
                        <a:rPr kumimoji="1" lang="ja-JP" altLang="en-US" sz="1800" b="1">
                          <a:solidFill>
                            <a:schemeClr val="tx1"/>
                          </a:solidFill>
                          <a:latin typeface="BIZ UDPゴシック" panose="020B0400000000000000" pitchFamily="50" charset="-128"/>
                          <a:ea typeface="BIZ UDPゴシック" panose="020B0400000000000000" pitchFamily="50" charset="-128"/>
                        </a:rPr>
                        <a:t>３</a:t>
                      </a:r>
                      <a:r>
                        <a:rPr kumimoji="1" lang="en-US" altLang="ja-JP" sz="1800" b="1">
                          <a:solidFill>
                            <a:schemeClr val="tx1"/>
                          </a:solidFill>
                          <a:latin typeface="BIZ UDPゴシック" panose="020B0400000000000000" pitchFamily="50" charset="-128"/>
                          <a:ea typeface="BIZ UDPゴシック" panose="020B0400000000000000" pitchFamily="50" charset="-128"/>
                        </a:rPr>
                        <a:t>7</a:t>
                      </a: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874061818"/>
                  </a:ext>
                </a:extLst>
              </a:tr>
              <a:tr h="462144">
                <a:tc>
                  <a:txBody>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1" lang="ja-JP" altLang="en-US" sz="1800" b="1">
                          <a:solidFill>
                            <a:schemeClr val="tx1"/>
                          </a:solidFill>
                          <a:latin typeface="BIZ UDPゴシック" panose="020B0400000000000000" pitchFamily="50" charset="-128"/>
                          <a:ea typeface="BIZ UDPゴシック" panose="020B0400000000000000" pitchFamily="50" charset="-128"/>
                        </a:rPr>
                        <a:t>⑥</a:t>
                      </a:r>
                      <a:r>
                        <a:rPr kumimoji="1" lang="zh-TW" altLang="en-US" sz="1800" b="1">
                          <a:solidFill>
                            <a:schemeClr val="tx1"/>
                          </a:solidFill>
                          <a:latin typeface="BIZ UDPゴシック" panose="020B0400000000000000" pitchFamily="50" charset="-128"/>
                          <a:ea typeface="BIZ UDPゴシック" panose="020B0400000000000000" pitchFamily="50" charset="-128"/>
                          <a:hlinkClick r:id="rId7" action="ppaction://hlinksldjump"/>
                        </a:rPr>
                        <a:t>講習会受講</a:t>
                      </a:r>
                      <a:r>
                        <a:rPr kumimoji="1" lang="ja-JP" altLang="en-US" sz="1800" b="1">
                          <a:solidFill>
                            <a:schemeClr val="tx1"/>
                          </a:solidFill>
                          <a:latin typeface="BIZ UDPゴシック" panose="020B0400000000000000" pitchFamily="50" charset="-128"/>
                          <a:ea typeface="BIZ UDPゴシック" panose="020B0400000000000000" pitchFamily="50" charset="-128"/>
                          <a:hlinkClick r:id="rId7" action="ppaction://hlinksldjump"/>
                        </a:rPr>
                        <a:t>修了</a:t>
                      </a:r>
                      <a:r>
                        <a:rPr kumimoji="1" lang="zh-TW" altLang="en-US" sz="1800" b="1">
                          <a:solidFill>
                            <a:schemeClr val="tx1"/>
                          </a:solidFill>
                          <a:latin typeface="BIZ UDPゴシック" panose="020B0400000000000000" pitchFamily="50" charset="-128"/>
                          <a:ea typeface="BIZ UDPゴシック" panose="020B0400000000000000" pitchFamily="50" charset="-128"/>
                          <a:hlinkClick r:id="rId7" action="ppaction://hlinksldjump"/>
                        </a:rPr>
                        <a:t>後</a:t>
                      </a:r>
                      <a:r>
                        <a:rPr kumimoji="1" lang="en-US" altLang="ja-JP" sz="1800" b="1">
                          <a:solidFill>
                            <a:schemeClr val="tx1"/>
                          </a:solidFill>
                          <a:latin typeface="BIZ UDPゴシック" panose="020B0400000000000000" pitchFamily="50" charset="-128"/>
                          <a:ea typeface="BIZ UDPゴシック" panose="020B0400000000000000" pitchFamily="50" charset="-128"/>
                          <a:hlinkClick r:id="rId7" action="ppaction://hlinksldjump"/>
                        </a:rPr>
                        <a:t>[</a:t>
                      </a:r>
                      <a:r>
                        <a:rPr kumimoji="1" lang="ja-JP" altLang="en-US" sz="1800" b="1">
                          <a:solidFill>
                            <a:schemeClr val="tx1"/>
                          </a:solidFill>
                          <a:latin typeface="BIZ UDPゴシック" panose="020B0400000000000000" pitchFamily="50" charset="-128"/>
                          <a:ea typeface="BIZ UDPゴシック" panose="020B0400000000000000" pitchFamily="50" charset="-128"/>
                          <a:hlinkClick r:id="rId7" action="ppaction://hlinksldjump"/>
                        </a:rPr>
                        <a:t>修了（合格）、受講番号の確認</a:t>
                      </a:r>
                      <a:r>
                        <a:rPr kumimoji="1" lang="en-US" altLang="ja-JP" sz="1800" b="1">
                          <a:solidFill>
                            <a:schemeClr val="tx1"/>
                          </a:solidFill>
                          <a:latin typeface="BIZ UDPゴシック" panose="020B0400000000000000" pitchFamily="50" charset="-128"/>
                          <a:ea typeface="BIZ UDPゴシック" panose="020B0400000000000000" pitchFamily="50" charset="-128"/>
                          <a:hlinkClick r:id="rId7" action="ppaction://hlinksldjump"/>
                        </a:rPr>
                        <a:t>]</a:t>
                      </a:r>
                      <a:endParaRPr kumimoji="1" lang="en-US" altLang="ja-JP" sz="1800" b="1">
                        <a:solidFill>
                          <a:schemeClr val="tx1"/>
                        </a:solidFill>
                        <a:latin typeface="BIZ UDPゴシック" panose="020B0400000000000000" pitchFamily="50" charset="-128"/>
                        <a:ea typeface="BIZ UDPゴシック" panose="020B0400000000000000" pitchFamily="50" charset="-128"/>
                      </a:endParaRP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400"/>
                        </a:lnSpc>
                      </a:pPr>
                      <a:r>
                        <a:rPr kumimoji="1" lang="en-US" altLang="ja-JP" sz="1800" b="1">
                          <a:solidFill>
                            <a:schemeClr val="tx1"/>
                          </a:solidFill>
                          <a:latin typeface="BIZ UDPゴシック" panose="020B0400000000000000" pitchFamily="50" charset="-128"/>
                          <a:ea typeface="BIZ UDPゴシック" panose="020B0400000000000000" pitchFamily="50" charset="-128"/>
                        </a:rPr>
                        <a:t>P</a:t>
                      </a:r>
                      <a:r>
                        <a:rPr kumimoji="1" lang="ja-JP" altLang="en-US" sz="1800" b="1">
                          <a:solidFill>
                            <a:schemeClr val="tx1"/>
                          </a:solidFill>
                          <a:latin typeface="BIZ UDPゴシック" panose="020B0400000000000000" pitchFamily="50" charset="-128"/>
                          <a:ea typeface="BIZ UDPゴシック" panose="020B0400000000000000" pitchFamily="50" charset="-128"/>
                        </a:rPr>
                        <a:t>３</a:t>
                      </a:r>
                      <a:r>
                        <a:rPr kumimoji="1" lang="en-US" altLang="ja-JP" sz="1800" b="1">
                          <a:solidFill>
                            <a:schemeClr val="tx1"/>
                          </a:solidFill>
                          <a:latin typeface="BIZ UDPゴシック" panose="020B0400000000000000" pitchFamily="50" charset="-128"/>
                          <a:ea typeface="BIZ UDPゴシック" panose="020B0400000000000000" pitchFamily="50" charset="-128"/>
                        </a:rPr>
                        <a:t>8</a:t>
                      </a: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813673821"/>
                  </a:ext>
                </a:extLst>
              </a:tr>
            </a:tbl>
          </a:graphicData>
        </a:graphic>
      </p:graphicFrame>
      <p:sp>
        <p:nvSpPr>
          <p:cNvPr id="8" name="スライド番号プレースホルダー 14">
            <a:extLst>
              <a:ext uri="{FF2B5EF4-FFF2-40B4-BE49-F238E27FC236}">
                <a16:creationId xmlns:a16="http://schemas.microsoft.com/office/drawing/2014/main" id="{29629EB0-0B81-44CC-5077-F62DC29B1240}"/>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1</a:t>
            </a:fld>
            <a:endParaRPr kumimoji="1" lang="ja-JP" altLang="en-US" sz="2800"/>
          </a:p>
        </p:txBody>
      </p:sp>
      <p:pic>
        <p:nvPicPr>
          <p:cNvPr id="1026" name="Picture 2" descr="JSPO 日本スポーツ協会">
            <a:extLst>
              <a:ext uri="{FF2B5EF4-FFF2-40B4-BE49-F238E27FC236}">
                <a16:creationId xmlns:a16="http://schemas.microsoft.com/office/drawing/2014/main" id="{E72E828F-DEDD-17AB-BFF6-DB43F979D63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5838" y="60419"/>
            <a:ext cx="1160785" cy="609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444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191;p4">
            <a:extLst>
              <a:ext uri="{FF2B5EF4-FFF2-40B4-BE49-F238E27FC236}">
                <a16:creationId xmlns:a16="http://schemas.microsoft.com/office/drawing/2014/main" id="{EF2FE243-6569-671D-174F-AE86CEE40AAE}"/>
              </a:ext>
            </a:extLst>
          </p:cNvPr>
          <p:cNvSpPr/>
          <p:nvPr/>
        </p:nvSpPr>
        <p:spPr>
          <a:xfrm>
            <a:off x="237995" y="337834"/>
            <a:ext cx="8906005" cy="150311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JP" sz="2000" b="1">
                <a:solidFill>
                  <a:schemeClr val="dk1"/>
                </a:solidFill>
                <a:latin typeface="BIZ UDPゴシック" panose="020B0400000000000000" pitchFamily="50" charset="-128"/>
                <a:ea typeface="BIZ UDPゴシック" panose="020B0400000000000000" pitchFamily="50" charset="-128"/>
                <a:cs typeface="Arial"/>
                <a:sym typeface="Arial"/>
              </a:rPr>
              <a:t>＜資格取得までの流れ＞</a:t>
            </a:r>
            <a:endParaRPr sz="1100" b="1">
              <a:solidFill>
                <a:schemeClr val="dk1"/>
              </a:solidFill>
              <a:latin typeface="BIZ UDPゴシック" panose="020B0400000000000000" pitchFamily="50" charset="-128"/>
              <a:ea typeface="BIZ UDPゴシック" panose="020B0400000000000000" pitchFamily="50" charset="-128"/>
              <a:cs typeface="Arial"/>
              <a:sym typeface="Arial"/>
            </a:endParaRPr>
          </a:p>
          <a:p>
            <a:pPr marL="0" marR="0" lvl="0" indent="0" algn="ctr" rtl="0">
              <a:spcBef>
                <a:spcPts val="0"/>
              </a:spcBef>
              <a:spcAft>
                <a:spcPts val="0"/>
              </a:spcAft>
              <a:buNone/>
            </a:pPr>
            <a:r>
              <a:rPr lang="ja-JP" sz="1600">
                <a:solidFill>
                  <a:schemeClr val="dk1"/>
                </a:solidFill>
                <a:latin typeface="BIZ UDPゴシック" panose="020B0400000000000000" pitchFamily="50" charset="-128"/>
                <a:ea typeface="BIZ UDPゴシック" panose="020B0400000000000000" pitchFamily="50" charset="-128"/>
                <a:cs typeface="Arial"/>
                <a:sym typeface="Arial"/>
              </a:rPr>
              <a:t>都道府県スポーツ少年団が実施する養成講習会</a:t>
            </a:r>
            <a:r>
              <a:rPr lang="ja-JP" altLang="en-US" sz="1600">
                <a:solidFill>
                  <a:schemeClr val="dk1"/>
                </a:solidFill>
                <a:latin typeface="BIZ UDPゴシック" panose="020B0400000000000000" pitchFamily="50" charset="-128"/>
                <a:ea typeface="BIZ UDPゴシック" panose="020B0400000000000000" pitchFamily="50" charset="-128"/>
                <a:cs typeface="Arial"/>
                <a:sym typeface="Arial"/>
              </a:rPr>
              <a:t>に申し込んだ年度に、同講習会を受講・</a:t>
            </a:r>
            <a:r>
              <a:rPr lang="ja-JP" sz="1600">
                <a:solidFill>
                  <a:schemeClr val="dk1"/>
                </a:solidFill>
                <a:latin typeface="BIZ UDPゴシック" panose="020B0400000000000000" pitchFamily="50" charset="-128"/>
                <a:ea typeface="BIZ UDPゴシック" panose="020B0400000000000000" pitchFamily="50" charset="-128"/>
                <a:cs typeface="Arial"/>
                <a:sym typeface="Arial"/>
              </a:rPr>
              <a:t>修了</a:t>
            </a:r>
            <a:r>
              <a:rPr lang="ja-JP" altLang="en-US" sz="1600">
                <a:solidFill>
                  <a:schemeClr val="dk1"/>
                </a:solidFill>
                <a:latin typeface="BIZ UDPゴシック" panose="020B0400000000000000" pitchFamily="50" charset="-128"/>
                <a:ea typeface="BIZ UDPゴシック" panose="020B0400000000000000" pitchFamily="50" charset="-128"/>
                <a:cs typeface="Arial"/>
                <a:sym typeface="Arial"/>
              </a:rPr>
              <a:t>し、</a:t>
            </a:r>
            <a:endParaRPr lang="en-US" altLang="ja-JP" sz="1600">
              <a:solidFill>
                <a:schemeClr val="dk1"/>
              </a:solidFill>
              <a:latin typeface="BIZ UDPゴシック" panose="020B0400000000000000" pitchFamily="50" charset="-128"/>
              <a:ea typeface="BIZ UDPゴシック" panose="020B0400000000000000" pitchFamily="50" charset="-128"/>
              <a:cs typeface="Arial"/>
              <a:sym typeface="Arial"/>
            </a:endParaRPr>
          </a:p>
          <a:p>
            <a:pPr marL="0" marR="0" lvl="0" indent="0" algn="ctr" rtl="0">
              <a:spcBef>
                <a:spcPts val="0"/>
              </a:spcBef>
              <a:spcAft>
                <a:spcPts val="0"/>
              </a:spcAft>
              <a:buNone/>
            </a:pPr>
            <a:r>
              <a:rPr lang="ja-JP" altLang="en-US" sz="1600">
                <a:solidFill>
                  <a:schemeClr val="dk1"/>
                </a:solidFill>
                <a:latin typeface="BIZ UDPゴシック" panose="020B0400000000000000" pitchFamily="50" charset="-128"/>
                <a:ea typeface="BIZ UDPゴシック" panose="020B0400000000000000" pitchFamily="50" charset="-128"/>
                <a:cs typeface="Arial"/>
                <a:sym typeface="Arial"/>
              </a:rPr>
              <a:t>修了翌年度の資格</a:t>
            </a:r>
            <a:r>
              <a:rPr lang="ja-JP" sz="1600">
                <a:solidFill>
                  <a:schemeClr val="dk1"/>
                </a:solidFill>
                <a:latin typeface="BIZ UDPゴシック" panose="020B0400000000000000" pitchFamily="50" charset="-128"/>
                <a:ea typeface="BIZ UDPゴシック" panose="020B0400000000000000" pitchFamily="50" charset="-128"/>
                <a:cs typeface="Arial"/>
                <a:sym typeface="Arial"/>
              </a:rPr>
              <a:t>登録手続きを完了することで資格を取得することができます。</a:t>
            </a:r>
            <a:endParaRPr sz="1600">
              <a:solidFill>
                <a:schemeClr val="dk1"/>
              </a:solidFill>
              <a:latin typeface="BIZ UDPゴシック" panose="020B0400000000000000" pitchFamily="50" charset="-128"/>
              <a:ea typeface="BIZ UDPゴシック" panose="020B0400000000000000" pitchFamily="50" charset="-128"/>
              <a:cs typeface="Arial"/>
              <a:sym typeface="Arial"/>
            </a:endParaRPr>
          </a:p>
        </p:txBody>
      </p:sp>
      <p:grpSp>
        <p:nvGrpSpPr>
          <p:cNvPr id="48" name="Google Shape;192;p4">
            <a:extLst>
              <a:ext uri="{FF2B5EF4-FFF2-40B4-BE49-F238E27FC236}">
                <a16:creationId xmlns:a16="http://schemas.microsoft.com/office/drawing/2014/main" id="{A2431F72-2426-3EF1-33D8-D69DBAE75231}"/>
              </a:ext>
            </a:extLst>
          </p:cNvPr>
          <p:cNvGrpSpPr/>
          <p:nvPr/>
        </p:nvGrpSpPr>
        <p:grpSpPr>
          <a:xfrm>
            <a:off x="1550977" y="1398283"/>
            <a:ext cx="6363223" cy="3379388"/>
            <a:chOff x="1586643" y="3108343"/>
            <a:chExt cx="3577259" cy="2218941"/>
          </a:xfrm>
        </p:grpSpPr>
        <p:sp>
          <p:nvSpPr>
            <p:cNvPr id="49" name="Google Shape;193;p4">
              <a:extLst>
                <a:ext uri="{FF2B5EF4-FFF2-40B4-BE49-F238E27FC236}">
                  <a16:creationId xmlns:a16="http://schemas.microsoft.com/office/drawing/2014/main" id="{DC55B149-956A-AAF8-29A8-42D8DABC7DAE}"/>
                </a:ext>
              </a:extLst>
            </p:cNvPr>
            <p:cNvSpPr/>
            <p:nvPr/>
          </p:nvSpPr>
          <p:spPr>
            <a:xfrm>
              <a:off x="3216026" y="3355531"/>
              <a:ext cx="200919" cy="1598379"/>
            </a:xfrm>
            <a:prstGeom prst="downArrow">
              <a:avLst>
                <a:gd name="adj1" fmla="val 50000"/>
                <a:gd name="adj2" fmla="val 50000"/>
              </a:avLst>
            </a:prstGeom>
            <a:solidFill>
              <a:schemeClr val="accent4">
                <a:lumMod val="20000"/>
                <a:lumOff val="80000"/>
              </a:schemeClr>
            </a:solidFill>
            <a:ln w="25400" cap="flat" cmpd="sng">
              <a:solidFill>
                <a:srgbClr val="78846A"/>
              </a:solidFill>
              <a:prstDash val="solid"/>
              <a:round/>
              <a:headEnd type="none" w="sm" len="sm"/>
              <a:tailEnd type="none" w="sm" len="sm"/>
            </a:ln>
          </p:spPr>
          <p:txBody>
            <a:bodyPr spcFirstLastPara="1" wrap="square" lIns="51425" tIns="25700" rIns="51425" bIns="25700" anchor="ctr" anchorCtr="0">
              <a:noAutofit/>
            </a:bodyPr>
            <a:lstStyle/>
            <a:p>
              <a:pPr marL="0" marR="0" lvl="0" indent="0" algn="ctr" rtl="0">
                <a:spcBef>
                  <a:spcPts val="0"/>
                </a:spcBef>
                <a:spcAft>
                  <a:spcPts val="0"/>
                </a:spcAft>
                <a:buNone/>
              </a:pPr>
              <a:endParaRPr sz="1600">
                <a:solidFill>
                  <a:schemeClr val="lt1"/>
                </a:solidFill>
                <a:latin typeface="BIZ UDPゴシック" panose="020B0400000000000000" pitchFamily="50" charset="-128"/>
                <a:ea typeface="BIZ UDPゴシック" panose="020B0400000000000000" pitchFamily="50" charset="-128"/>
                <a:cs typeface="Arial"/>
                <a:sym typeface="Arial"/>
              </a:endParaRPr>
            </a:p>
          </p:txBody>
        </p:sp>
        <p:sp>
          <p:nvSpPr>
            <p:cNvPr id="50" name="Google Shape;194;p4">
              <a:extLst>
                <a:ext uri="{FF2B5EF4-FFF2-40B4-BE49-F238E27FC236}">
                  <a16:creationId xmlns:a16="http://schemas.microsoft.com/office/drawing/2014/main" id="{FA6EC049-A4E8-B228-6A16-248330BEC5DF}"/>
                </a:ext>
              </a:extLst>
            </p:cNvPr>
            <p:cNvSpPr/>
            <p:nvPr/>
          </p:nvSpPr>
          <p:spPr>
            <a:xfrm>
              <a:off x="2235814" y="3108343"/>
              <a:ext cx="2185988" cy="268758"/>
            </a:xfrm>
            <a:prstGeom prst="roundRect">
              <a:avLst>
                <a:gd name="adj" fmla="val 16667"/>
              </a:avLst>
            </a:prstGeom>
            <a:solidFill>
              <a:srgbClr val="002060"/>
            </a:solidFill>
            <a:ln w="25400" cap="flat" cmpd="sng">
              <a:solidFill>
                <a:srgbClr val="78846A"/>
              </a:solidFill>
              <a:prstDash val="solid"/>
              <a:round/>
              <a:headEnd type="none" w="sm" len="sm"/>
              <a:tailEnd type="none" w="sm" len="sm"/>
            </a:ln>
          </p:spPr>
          <p:txBody>
            <a:bodyPr spcFirstLastPara="1" wrap="square" lIns="51425" tIns="25700" rIns="51425" bIns="25700" anchor="ctr" anchorCtr="0">
              <a:noAutofit/>
            </a:bodyPr>
            <a:lstStyle/>
            <a:p>
              <a:pPr marL="0" marR="0" lvl="0" indent="0" algn="ctr" rtl="0">
                <a:spcBef>
                  <a:spcPts val="0"/>
                </a:spcBef>
                <a:spcAft>
                  <a:spcPts val="0"/>
                </a:spcAft>
                <a:buNone/>
              </a:pPr>
              <a:r>
                <a:rPr lang="ja-JP" sz="1600">
                  <a:solidFill>
                    <a:schemeClr val="lt1"/>
                  </a:solidFill>
                  <a:latin typeface="BIZ UDPゴシック" panose="020B0400000000000000" pitchFamily="50" charset="-128"/>
                  <a:ea typeface="BIZ UDPゴシック" panose="020B0400000000000000" pitchFamily="50" charset="-128"/>
                  <a:cs typeface="Arial"/>
                  <a:sym typeface="Arial"/>
                </a:rPr>
                <a:t>養成講習会</a:t>
              </a:r>
              <a:r>
                <a:rPr lang="ja-JP" altLang="en-US" sz="1600">
                  <a:solidFill>
                    <a:schemeClr val="lt1"/>
                  </a:solidFill>
                  <a:latin typeface="BIZ UDPゴシック" panose="020B0400000000000000" pitchFamily="50" charset="-128"/>
                  <a:ea typeface="BIZ UDPゴシック" panose="020B0400000000000000" pitchFamily="50" charset="-128"/>
                  <a:cs typeface="Arial"/>
                  <a:sym typeface="Arial"/>
                </a:rPr>
                <a:t>に申し込む</a:t>
              </a:r>
              <a:endParaRPr sz="1600">
                <a:solidFill>
                  <a:schemeClr val="lt1"/>
                </a:solidFill>
                <a:latin typeface="BIZ UDPゴシック" panose="020B0400000000000000" pitchFamily="50" charset="-128"/>
                <a:ea typeface="BIZ UDPゴシック" panose="020B0400000000000000" pitchFamily="50" charset="-128"/>
                <a:cs typeface="Arial"/>
                <a:sym typeface="Arial"/>
              </a:endParaRPr>
            </a:p>
          </p:txBody>
        </p:sp>
        <p:sp>
          <p:nvSpPr>
            <p:cNvPr id="51" name="Google Shape;195;p4">
              <a:extLst>
                <a:ext uri="{FF2B5EF4-FFF2-40B4-BE49-F238E27FC236}">
                  <a16:creationId xmlns:a16="http://schemas.microsoft.com/office/drawing/2014/main" id="{0C54D485-3752-B380-5B81-FDC1FFDCF0E5}"/>
                </a:ext>
              </a:extLst>
            </p:cNvPr>
            <p:cNvSpPr/>
            <p:nvPr/>
          </p:nvSpPr>
          <p:spPr>
            <a:xfrm>
              <a:off x="1931002" y="3494254"/>
              <a:ext cx="2795612" cy="268758"/>
            </a:xfrm>
            <a:prstGeom prst="roundRect">
              <a:avLst>
                <a:gd name="adj" fmla="val 16667"/>
              </a:avLst>
            </a:prstGeom>
            <a:solidFill>
              <a:srgbClr val="002060"/>
            </a:solidFill>
            <a:ln w="25400" cap="flat" cmpd="sng">
              <a:solidFill>
                <a:srgbClr val="78846A"/>
              </a:solidFill>
              <a:prstDash val="solid"/>
              <a:round/>
              <a:headEnd type="none" w="sm" len="sm"/>
              <a:tailEnd type="none" w="sm" len="sm"/>
            </a:ln>
          </p:spPr>
          <p:txBody>
            <a:bodyPr spcFirstLastPara="1" wrap="square" lIns="51425" tIns="25700" rIns="51425" bIns="25700" anchor="ctr" anchorCtr="0">
              <a:noAutofit/>
            </a:bodyPr>
            <a:lstStyle/>
            <a:p>
              <a:pPr algn="ctr"/>
              <a:r>
                <a:rPr lang="ja-JP" sz="1600">
                  <a:solidFill>
                    <a:schemeClr val="lt1"/>
                  </a:solidFill>
                  <a:latin typeface="BIZ UDPゴシック" panose="020B0400000000000000" pitchFamily="50" charset="-128"/>
                  <a:ea typeface="BIZ UDPゴシック" panose="020B0400000000000000" pitchFamily="50" charset="-128"/>
                  <a:cs typeface="Arial"/>
                  <a:sym typeface="Arial"/>
                </a:rPr>
                <a:t>養成講習会</a:t>
              </a:r>
              <a:r>
                <a:rPr lang="ja-JP" altLang="en-US" sz="1600">
                  <a:solidFill>
                    <a:schemeClr val="lt1"/>
                  </a:solidFill>
                  <a:latin typeface="BIZ UDPゴシック" panose="020B0400000000000000" pitchFamily="50" charset="-128"/>
                  <a:ea typeface="BIZ UDPゴシック" panose="020B0400000000000000" pitchFamily="50" charset="-128"/>
                  <a:cs typeface="Arial"/>
                  <a:sym typeface="Arial"/>
                </a:rPr>
                <a:t>（自宅学習、集合学習）を受講・</a:t>
              </a:r>
              <a:r>
                <a:rPr lang="ja-JP" sz="1600">
                  <a:solidFill>
                    <a:schemeClr val="lt1"/>
                  </a:solidFill>
                  <a:latin typeface="BIZ UDPゴシック" panose="020B0400000000000000" pitchFamily="50" charset="-128"/>
                  <a:ea typeface="BIZ UDPゴシック" panose="020B0400000000000000" pitchFamily="50" charset="-128"/>
                  <a:cs typeface="Arial"/>
                  <a:sym typeface="Arial"/>
                </a:rPr>
                <a:t>修了</a:t>
              </a:r>
              <a:endParaRPr lang="en-US" altLang="ja-JP" sz="1600">
                <a:solidFill>
                  <a:schemeClr val="lt1"/>
                </a:solidFill>
                <a:latin typeface="BIZ UDPゴシック" panose="020B0400000000000000" pitchFamily="50" charset="-128"/>
                <a:ea typeface="BIZ UDPゴシック" panose="020B0400000000000000" pitchFamily="50" charset="-128"/>
                <a:cs typeface="Arial"/>
                <a:sym typeface="Arial"/>
              </a:endParaRPr>
            </a:p>
          </p:txBody>
        </p:sp>
        <p:sp>
          <p:nvSpPr>
            <p:cNvPr id="52" name="Google Shape;196;p4">
              <a:extLst>
                <a:ext uri="{FF2B5EF4-FFF2-40B4-BE49-F238E27FC236}">
                  <a16:creationId xmlns:a16="http://schemas.microsoft.com/office/drawing/2014/main" id="{B46CBD8C-BE0D-22B8-1932-50C691B833D5}"/>
                </a:ext>
              </a:extLst>
            </p:cNvPr>
            <p:cNvSpPr/>
            <p:nvPr/>
          </p:nvSpPr>
          <p:spPr>
            <a:xfrm>
              <a:off x="1586643" y="4368483"/>
              <a:ext cx="3577259" cy="393254"/>
            </a:xfrm>
            <a:prstGeom prst="roundRect">
              <a:avLst>
                <a:gd name="adj" fmla="val 16667"/>
              </a:avLst>
            </a:prstGeom>
            <a:solidFill>
              <a:srgbClr val="FF0000"/>
            </a:solidFill>
            <a:ln w="25400" cap="flat" cmpd="sng">
              <a:solidFill>
                <a:srgbClr val="78846A"/>
              </a:solidFill>
              <a:prstDash val="solid"/>
              <a:round/>
              <a:headEnd type="none" w="sm" len="sm"/>
              <a:tailEnd type="none" w="sm" len="sm"/>
            </a:ln>
          </p:spPr>
          <p:txBody>
            <a:bodyPr spcFirstLastPara="1" wrap="square" lIns="51425" tIns="25700" rIns="51425" bIns="25700" anchor="ctr" anchorCtr="0">
              <a:noAutofit/>
            </a:bodyPr>
            <a:lstStyle/>
            <a:p>
              <a:pPr marL="0" marR="0" lvl="0" indent="0" algn="ctr" rtl="0">
                <a:spcBef>
                  <a:spcPts val="0"/>
                </a:spcBef>
                <a:spcAft>
                  <a:spcPts val="0"/>
                </a:spcAft>
                <a:buNone/>
              </a:pPr>
              <a:r>
                <a:rPr lang="ja-JP" altLang="en-US" sz="1600">
                  <a:solidFill>
                    <a:schemeClr val="lt1"/>
                  </a:solidFill>
                  <a:latin typeface="BIZ UDPゴシック" panose="020B0400000000000000" pitchFamily="50" charset="-128"/>
                  <a:ea typeface="BIZ UDPゴシック" panose="020B0400000000000000" pitchFamily="50" charset="-128"/>
                  <a:cs typeface="Arial"/>
                  <a:sym typeface="Arial"/>
                </a:rPr>
                <a:t>資格</a:t>
              </a:r>
              <a:r>
                <a:rPr lang="ja-JP" sz="1600">
                  <a:solidFill>
                    <a:schemeClr val="lt1"/>
                  </a:solidFill>
                  <a:latin typeface="BIZ UDPゴシック" panose="020B0400000000000000" pitchFamily="50" charset="-128"/>
                  <a:ea typeface="BIZ UDPゴシック" panose="020B0400000000000000" pitchFamily="50" charset="-128"/>
                  <a:cs typeface="Arial"/>
                  <a:sym typeface="Arial"/>
                </a:rPr>
                <a:t>登録手続き</a:t>
              </a:r>
              <a:endParaRPr sz="1600">
                <a:solidFill>
                  <a:schemeClr val="lt1"/>
                </a:solidFill>
                <a:latin typeface="BIZ UDPゴシック" panose="020B0400000000000000" pitchFamily="50" charset="-128"/>
                <a:ea typeface="BIZ UDPゴシック" panose="020B0400000000000000" pitchFamily="50" charset="-128"/>
                <a:cs typeface="Arial"/>
                <a:sym typeface="Arial"/>
              </a:endParaRPr>
            </a:p>
            <a:p>
              <a:pPr marL="0" marR="0" lvl="0" indent="0" algn="ctr" rtl="0">
                <a:spcBef>
                  <a:spcPts val="0"/>
                </a:spcBef>
                <a:spcAft>
                  <a:spcPts val="0"/>
                </a:spcAft>
                <a:buNone/>
              </a:pPr>
              <a:r>
                <a:rPr lang="ja-JP" sz="1600">
                  <a:solidFill>
                    <a:schemeClr val="lt1"/>
                  </a:solidFill>
                  <a:latin typeface="BIZ UDPゴシック" panose="020B0400000000000000" pitchFamily="50" charset="-128"/>
                  <a:ea typeface="BIZ UDPゴシック" panose="020B0400000000000000" pitchFamily="50" charset="-128"/>
                  <a:cs typeface="Arial"/>
                  <a:sym typeface="Arial"/>
                </a:rPr>
                <a:t>※日本スポーツ協会から修了翌年度</a:t>
              </a:r>
              <a:r>
                <a:rPr lang="ja-JP" altLang="en-US" sz="1600">
                  <a:solidFill>
                    <a:schemeClr val="lt1"/>
                  </a:solidFill>
                  <a:latin typeface="BIZ UDPゴシック" panose="020B0400000000000000" pitchFamily="50" charset="-128"/>
                  <a:ea typeface="BIZ UDPゴシック" panose="020B0400000000000000" pitchFamily="50" charset="-128"/>
                  <a:cs typeface="Arial"/>
                  <a:sym typeface="Arial"/>
                </a:rPr>
                <a:t>８月上旬頃</a:t>
              </a:r>
              <a:r>
                <a:rPr lang="ja-JP" sz="1600">
                  <a:solidFill>
                    <a:schemeClr val="lt1"/>
                  </a:solidFill>
                  <a:latin typeface="BIZ UDPゴシック" panose="020B0400000000000000" pitchFamily="50" charset="-128"/>
                  <a:ea typeface="BIZ UDPゴシック" panose="020B0400000000000000" pitchFamily="50" charset="-128"/>
                  <a:cs typeface="Arial"/>
                  <a:sym typeface="Arial"/>
                </a:rPr>
                <a:t>に案内を送付</a:t>
              </a:r>
              <a:endParaRPr sz="1600">
                <a:latin typeface="BIZ UDPゴシック" panose="020B0400000000000000" pitchFamily="50" charset="-128"/>
                <a:ea typeface="BIZ UDPゴシック" panose="020B0400000000000000" pitchFamily="50" charset="-128"/>
              </a:endParaRPr>
            </a:p>
          </p:txBody>
        </p:sp>
        <p:sp>
          <p:nvSpPr>
            <p:cNvPr id="53" name="Google Shape;197;p4">
              <a:extLst>
                <a:ext uri="{FF2B5EF4-FFF2-40B4-BE49-F238E27FC236}">
                  <a16:creationId xmlns:a16="http://schemas.microsoft.com/office/drawing/2014/main" id="{B8430D48-90AB-0B2C-8EB7-EC66441F0252}"/>
                </a:ext>
              </a:extLst>
            </p:cNvPr>
            <p:cNvSpPr/>
            <p:nvPr/>
          </p:nvSpPr>
          <p:spPr>
            <a:xfrm>
              <a:off x="2235814" y="4952238"/>
              <a:ext cx="2159198" cy="375046"/>
            </a:xfrm>
            <a:prstGeom prst="roundRect">
              <a:avLst>
                <a:gd name="adj" fmla="val 16667"/>
              </a:avLst>
            </a:prstGeom>
            <a:solidFill>
              <a:srgbClr val="FF0000"/>
            </a:solidFill>
            <a:ln w="25400" cap="flat" cmpd="sng">
              <a:solidFill>
                <a:srgbClr val="78846A"/>
              </a:solidFill>
              <a:prstDash val="solid"/>
              <a:round/>
              <a:headEnd type="none" w="sm" len="sm"/>
              <a:tailEnd type="none" w="sm" len="sm"/>
            </a:ln>
          </p:spPr>
          <p:txBody>
            <a:bodyPr spcFirstLastPara="1" wrap="square" lIns="51425" tIns="25700" rIns="51425" bIns="25700" anchor="ctr" anchorCtr="0">
              <a:noAutofit/>
            </a:bodyPr>
            <a:lstStyle/>
            <a:p>
              <a:pPr marL="0" marR="0" lvl="0" indent="0" algn="ctr" rtl="0">
                <a:spcBef>
                  <a:spcPts val="0"/>
                </a:spcBef>
                <a:spcAft>
                  <a:spcPts val="0"/>
                </a:spcAft>
                <a:buNone/>
              </a:pPr>
              <a:r>
                <a:rPr lang="ja-JP" altLang="en-US" sz="1600">
                  <a:solidFill>
                    <a:schemeClr val="lt1"/>
                  </a:solidFill>
                  <a:latin typeface="BIZ UDPゴシック" panose="020B0400000000000000" pitchFamily="50" charset="-128"/>
                  <a:ea typeface="BIZ UDPゴシック" panose="020B0400000000000000" pitchFamily="50" charset="-128"/>
                  <a:cs typeface="Arial"/>
                  <a:sym typeface="Arial"/>
                </a:rPr>
                <a:t>資格</a:t>
              </a:r>
              <a:r>
                <a:rPr lang="ja-JP" sz="1600">
                  <a:solidFill>
                    <a:schemeClr val="lt1"/>
                  </a:solidFill>
                  <a:latin typeface="BIZ UDPゴシック" panose="020B0400000000000000" pitchFamily="50" charset="-128"/>
                  <a:ea typeface="BIZ UDPゴシック" panose="020B0400000000000000" pitchFamily="50" charset="-128"/>
                  <a:cs typeface="Arial"/>
                  <a:sym typeface="Arial"/>
                </a:rPr>
                <a:t>取得</a:t>
              </a:r>
              <a:r>
                <a:rPr lang="ja-JP" altLang="en-US" sz="1600">
                  <a:solidFill>
                    <a:schemeClr val="lt1"/>
                  </a:solidFill>
                  <a:latin typeface="BIZ UDPゴシック" panose="020B0400000000000000" pitchFamily="50" charset="-128"/>
                  <a:ea typeface="BIZ UDPゴシック" panose="020B0400000000000000" pitchFamily="50" charset="-128"/>
                  <a:cs typeface="Arial"/>
                  <a:sym typeface="Arial"/>
                </a:rPr>
                <a:t>（認定）</a:t>
              </a:r>
              <a:endParaRPr sz="1600">
                <a:solidFill>
                  <a:schemeClr val="lt1"/>
                </a:solidFill>
                <a:latin typeface="BIZ UDPゴシック" panose="020B0400000000000000" pitchFamily="50" charset="-128"/>
                <a:ea typeface="BIZ UDPゴシック" panose="020B0400000000000000" pitchFamily="50" charset="-128"/>
                <a:cs typeface="Arial"/>
                <a:sym typeface="Arial"/>
              </a:endParaRPr>
            </a:p>
            <a:p>
              <a:pPr marL="0" marR="0" lvl="0" indent="0" algn="ctr" rtl="0">
                <a:spcBef>
                  <a:spcPts val="0"/>
                </a:spcBef>
                <a:spcAft>
                  <a:spcPts val="0"/>
                </a:spcAft>
                <a:buNone/>
              </a:pPr>
              <a:r>
                <a:rPr lang="ja-JP" sz="1600">
                  <a:solidFill>
                    <a:schemeClr val="lt1"/>
                  </a:solidFill>
                  <a:latin typeface="BIZ UDPゴシック" panose="020B0400000000000000" pitchFamily="50" charset="-128"/>
                  <a:ea typeface="BIZ UDPゴシック" panose="020B0400000000000000" pitchFamily="50" charset="-128"/>
                  <a:cs typeface="Arial"/>
                  <a:sym typeface="Arial"/>
                </a:rPr>
                <a:t>※</a:t>
              </a:r>
              <a:r>
                <a:rPr lang="ja-JP" altLang="en-US" sz="1600">
                  <a:solidFill>
                    <a:schemeClr val="lt1"/>
                  </a:solidFill>
                  <a:latin typeface="BIZ UDPゴシック" panose="020B0400000000000000" pitchFamily="50" charset="-128"/>
                  <a:ea typeface="BIZ UDPゴシック" panose="020B0400000000000000" pitchFamily="50" charset="-128"/>
                  <a:cs typeface="Arial"/>
                  <a:sym typeface="Arial"/>
                </a:rPr>
                <a:t>同年</a:t>
              </a:r>
              <a:r>
                <a:rPr lang="ja-JP" sz="1600">
                  <a:solidFill>
                    <a:schemeClr val="lt1"/>
                  </a:solidFill>
                  <a:latin typeface="BIZ UDPゴシック" panose="020B0400000000000000" pitchFamily="50" charset="-128"/>
                  <a:ea typeface="BIZ UDPゴシック" panose="020B0400000000000000" pitchFamily="50" charset="-128"/>
                  <a:cs typeface="Arial"/>
                  <a:sym typeface="Arial"/>
                </a:rPr>
                <a:t>度10月1日</a:t>
              </a:r>
              <a:r>
                <a:rPr lang="ja-JP" altLang="en-US" sz="1600">
                  <a:solidFill>
                    <a:schemeClr val="lt1"/>
                  </a:solidFill>
                  <a:latin typeface="BIZ UDPゴシック" panose="020B0400000000000000" pitchFamily="50" charset="-128"/>
                  <a:ea typeface="BIZ UDPゴシック" panose="020B0400000000000000" pitchFamily="50" charset="-128"/>
                  <a:cs typeface="Arial"/>
                  <a:sym typeface="Arial"/>
                </a:rPr>
                <a:t>付</a:t>
              </a:r>
              <a:endParaRPr sz="1600">
                <a:latin typeface="BIZ UDPゴシック" panose="020B0400000000000000" pitchFamily="50" charset="-128"/>
                <a:ea typeface="BIZ UDPゴシック" panose="020B0400000000000000" pitchFamily="50" charset="-128"/>
              </a:endParaRPr>
            </a:p>
          </p:txBody>
        </p:sp>
      </p:grpSp>
      <p:sp>
        <p:nvSpPr>
          <p:cNvPr id="55" name="テキスト ボックス 54">
            <a:extLst>
              <a:ext uri="{FF2B5EF4-FFF2-40B4-BE49-F238E27FC236}">
                <a16:creationId xmlns:a16="http://schemas.microsoft.com/office/drawing/2014/main" id="{6ED6E969-6581-C9CF-AD9E-DCC89FE4E342}"/>
              </a:ext>
            </a:extLst>
          </p:cNvPr>
          <p:cNvSpPr txBox="1"/>
          <p:nvPr/>
        </p:nvSpPr>
        <p:spPr>
          <a:xfrm>
            <a:off x="654692" y="4992657"/>
            <a:ext cx="8192005" cy="1477328"/>
          </a:xfrm>
          <a:prstGeom prst="rect">
            <a:avLst/>
          </a:prstGeom>
          <a:solidFill>
            <a:srgbClr val="FFFFC5"/>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marL="0" marR="0" lvl="0" indent="0" algn="ctr" rtl="0">
              <a:spcBef>
                <a:spcPts val="0"/>
              </a:spcBef>
              <a:spcAft>
                <a:spcPts val="0"/>
              </a:spcAft>
              <a:buNone/>
            </a:pPr>
            <a:r>
              <a:rPr lang="ja-JP" altLang="en-US" sz="2000" b="1" dirty="0">
                <a:solidFill>
                  <a:schemeClr val="dk1"/>
                </a:solidFill>
                <a:latin typeface="BIZ UDPゴシック" panose="020B0400000000000000" pitchFamily="50" charset="-128"/>
                <a:ea typeface="BIZ UDPゴシック" panose="020B0400000000000000" pitchFamily="50" charset="-128"/>
                <a:cs typeface="Arial"/>
                <a:sym typeface="Arial"/>
              </a:rPr>
              <a:t>＜問い合わせ先＞</a:t>
            </a:r>
            <a:endParaRPr lang="ja-JP" altLang="en-US" sz="2000" dirty="0">
              <a:latin typeface="BIZ UDPゴシック" panose="020B0400000000000000" pitchFamily="50" charset="-128"/>
              <a:ea typeface="BIZ UDPゴシック" panose="020B0400000000000000" pitchFamily="50" charset="-128"/>
            </a:endParaRPr>
          </a:p>
          <a:p>
            <a:pPr marL="0" marR="0" lvl="0" indent="0" algn="l" rtl="0">
              <a:spcBef>
                <a:spcPts val="0"/>
              </a:spcBef>
              <a:spcAft>
                <a:spcPts val="0"/>
              </a:spcAft>
              <a:buNone/>
            </a:pPr>
            <a:r>
              <a:rPr lang="ja-JP" altLang="en-US" sz="1400" b="1" dirty="0">
                <a:solidFill>
                  <a:schemeClr val="dk1"/>
                </a:solidFill>
                <a:latin typeface="BIZ UDPゴシック" panose="020B0400000000000000" pitchFamily="50" charset="-128"/>
                <a:ea typeface="BIZ UDPゴシック" panose="020B0400000000000000" pitchFamily="50" charset="-128"/>
                <a:cs typeface="Arial"/>
                <a:sym typeface="Arial"/>
              </a:rPr>
              <a:t>◆集合学習やオンライン学習の日程、教材費等の支払い、申込およびキャンセル等について</a:t>
            </a:r>
          </a:p>
          <a:p>
            <a:pPr marL="266700" marR="0" lvl="0" indent="0" algn="l" rtl="0">
              <a:spcBef>
                <a:spcPts val="0"/>
              </a:spcBef>
              <a:spcAft>
                <a:spcPts val="0"/>
              </a:spcAft>
              <a:buNone/>
            </a:pPr>
            <a:r>
              <a:rPr lang="ja-JP" altLang="en-US" sz="1400" dirty="0">
                <a:solidFill>
                  <a:schemeClr val="dk1"/>
                </a:solidFill>
                <a:latin typeface="BIZ UDPゴシック" panose="020B0400000000000000" pitchFamily="50" charset="-128"/>
                <a:ea typeface="BIZ UDPゴシック" panose="020B0400000000000000" pitchFamily="50" charset="-128"/>
                <a:cs typeface="Arial"/>
                <a:sym typeface="Arial"/>
              </a:rPr>
              <a:t>開催要項に記載の主管団体または問い合わせ先にご連絡ください。</a:t>
            </a:r>
          </a:p>
          <a:p>
            <a:pPr marL="0" marR="0" lvl="0" indent="0" algn="l" rtl="0">
              <a:spcBef>
                <a:spcPts val="0"/>
              </a:spcBef>
              <a:spcAft>
                <a:spcPts val="0"/>
              </a:spcAft>
              <a:buNone/>
            </a:pPr>
            <a:r>
              <a:rPr lang="ja-JP" altLang="en-US" sz="1400" b="1" dirty="0">
                <a:solidFill>
                  <a:schemeClr val="dk1"/>
                </a:solidFill>
                <a:latin typeface="BIZ UDPゴシック" panose="020B0400000000000000" pitchFamily="50" charset="-128"/>
                <a:ea typeface="BIZ UDPゴシック" panose="020B0400000000000000" pitchFamily="50" charset="-128"/>
                <a:cs typeface="Arial"/>
                <a:sym typeface="Arial"/>
              </a:rPr>
              <a:t>◆公認スポーツ指導者資格の登録手続きについて</a:t>
            </a:r>
          </a:p>
          <a:p>
            <a:pPr marL="266700" marR="0" lvl="0" indent="0" algn="l" rtl="0">
              <a:spcBef>
                <a:spcPts val="0"/>
              </a:spcBef>
              <a:spcAft>
                <a:spcPts val="0"/>
              </a:spcAft>
              <a:buNone/>
            </a:pPr>
            <a:r>
              <a:rPr lang="ja-JP" altLang="en-US" sz="1400" dirty="0">
                <a:solidFill>
                  <a:schemeClr val="dk1"/>
                </a:solidFill>
                <a:latin typeface="BIZ UDPゴシック" panose="020B0400000000000000" pitchFamily="50" charset="-128"/>
                <a:ea typeface="BIZ UDPゴシック" panose="020B0400000000000000" pitchFamily="50" charset="-128"/>
                <a:cs typeface="Arial"/>
                <a:sym typeface="Arial"/>
              </a:rPr>
              <a:t>日本スポーツ協会公認スポーツ指導者登録係（コールセンター）</a:t>
            </a:r>
            <a:endParaRPr lang="ja-JP" altLang="en-US" sz="1400" dirty="0">
              <a:latin typeface="BIZ UDPゴシック" panose="020B0400000000000000" pitchFamily="50" charset="-128"/>
              <a:ea typeface="BIZ UDPゴシック" panose="020B0400000000000000" pitchFamily="50" charset="-128"/>
            </a:endParaRPr>
          </a:p>
          <a:p>
            <a:pPr marL="266700" marR="0" lvl="0" indent="0" algn="l" rtl="0">
              <a:spcBef>
                <a:spcPts val="0"/>
              </a:spcBef>
              <a:spcAft>
                <a:spcPts val="0"/>
              </a:spcAft>
              <a:buNone/>
            </a:pPr>
            <a:r>
              <a:rPr lang="en-US" altLang="ja-JP" sz="1400" dirty="0">
                <a:solidFill>
                  <a:schemeClr val="dk1"/>
                </a:solidFill>
                <a:latin typeface="BIZ UDPゴシック" panose="020B0400000000000000" pitchFamily="50" charset="-128"/>
                <a:ea typeface="BIZ UDPゴシック" panose="020B0400000000000000" pitchFamily="50" charset="-128"/>
                <a:cs typeface="Arial"/>
                <a:sym typeface="Arial"/>
              </a:rPr>
              <a:t>TEL</a:t>
            </a:r>
            <a:r>
              <a:rPr lang="ja-JP" altLang="en-US" sz="1400" dirty="0">
                <a:solidFill>
                  <a:schemeClr val="dk1"/>
                </a:solidFill>
                <a:latin typeface="BIZ UDPゴシック" panose="020B0400000000000000" pitchFamily="50" charset="-128"/>
                <a:ea typeface="BIZ UDPゴシック" panose="020B0400000000000000" pitchFamily="50" charset="-128"/>
                <a:cs typeface="Arial"/>
                <a:sym typeface="Arial"/>
              </a:rPr>
              <a:t>：</a:t>
            </a:r>
            <a:r>
              <a:rPr lang="en-US" altLang="ja-JP" sz="1400" dirty="0">
                <a:solidFill>
                  <a:schemeClr val="dk1"/>
                </a:solidFill>
                <a:latin typeface="BIZ UDPゴシック" panose="020B0400000000000000" pitchFamily="50" charset="-128"/>
                <a:ea typeface="BIZ UDPゴシック" panose="020B0400000000000000" pitchFamily="50" charset="-128"/>
                <a:cs typeface="Arial"/>
                <a:sym typeface="Arial"/>
              </a:rPr>
              <a:t>03-5</a:t>
            </a:r>
            <a:r>
              <a:rPr lang="ja-JP" altLang="en-US" sz="1400" dirty="0">
                <a:solidFill>
                  <a:schemeClr val="dk1"/>
                </a:solidFill>
                <a:latin typeface="BIZ UDPゴシック" panose="020B0400000000000000" pitchFamily="50" charset="-128"/>
                <a:ea typeface="BIZ UDPゴシック" panose="020B0400000000000000" pitchFamily="50" charset="-128"/>
                <a:cs typeface="Arial"/>
                <a:sym typeface="Arial"/>
              </a:rPr>
              <a:t>８５９</a:t>
            </a:r>
            <a:r>
              <a:rPr lang="en-US" altLang="ja-JP" sz="1400" dirty="0">
                <a:solidFill>
                  <a:schemeClr val="dk1"/>
                </a:solidFill>
                <a:latin typeface="BIZ UDPゴシック" panose="020B0400000000000000" pitchFamily="50" charset="-128"/>
                <a:ea typeface="BIZ UDPゴシック" panose="020B0400000000000000" pitchFamily="50" charset="-128"/>
                <a:cs typeface="Arial"/>
                <a:sym typeface="Arial"/>
              </a:rPr>
              <a:t>-</a:t>
            </a:r>
            <a:r>
              <a:rPr lang="ja-JP" altLang="en-US" sz="1400">
                <a:solidFill>
                  <a:schemeClr val="dk1"/>
                </a:solidFill>
                <a:latin typeface="BIZ UDPゴシック" panose="020B0400000000000000" pitchFamily="50" charset="-128"/>
                <a:ea typeface="BIZ UDPゴシック" panose="020B0400000000000000" pitchFamily="50" charset="-128"/>
                <a:cs typeface="Arial"/>
                <a:sym typeface="Arial"/>
              </a:rPr>
              <a:t>０３７１（</a:t>
            </a:r>
            <a:r>
              <a:rPr lang="ja-JP" altLang="en-US" sz="1400" dirty="0">
                <a:solidFill>
                  <a:schemeClr val="dk1"/>
                </a:solidFill>
                <a:latin typeface="BIZ UDPゴシック" panose="020B0400000000000000" pitchFamily="50" charset="-128"/>
                <a:ea typeface="BIZ UDPゴシック" panose="020B0400000000000000" pitchFamily="50" charset="-128"/>
                <a:cs typeface="Arial"/>
                <a:sym typeface="Arial"/>
              </a:rPr>
              <a:t>平日</a:t>
            </a:r>
            <a:r>
              <a:rPr lang="en-US" altLang="ja-JP" sz="1400" dirty="0">
                <a:solidFill>
                  <a:schemeClr val="dk1"/>
                </a:solidFill>
                <a:latin typeface="BIZ UDPゴシック" panose="020B0400000000000000" pitchFamily="50" charset="-128"/>
                <a:ea typeface="BIZ UDPゴシック" panose="020B0400000000000000" pitchFamily="50" charset="-128"/>
                <a:cs typeface="Arial"/>
                <a:sym typeface="Arial"/>
              </a:rPr>
              <a:t>10:00</a:t>
            </a:r>
            <a:r>
              <a:rPr lang="ja-JP" altLang="en-US" sz="1400" dirty="0">
                <a:solidFill>
                  <a:schemeClr val="dk1"/>
                </a:solidFill>
                <a:latin typeface="BIZ UDPゴシック" panose="020B0400000000000000" pitchFamily="50" charset="-128"/>
                <a:ea typeface="BIZ UDPゴシック" panose="020B0400000000000000" pitchFamily="50" charset="-128"/>
                <a:cs typeface="Arial"/>
                <a:sym typeface="Arial"/>
              </a:rPr>
              <a:t>～</a:t>
            </a:r>
            <a:r>
              <a:rPr lang="en-US" altLang="ja-JP" sz="1400" dirty="0">
                <a:solidFill>
                  <a:schemeClr val="dk1"/>
                </a:solidFill>
                <a:latin typeface="BIZ UDPゴシック" panose="020B0400000000000000" pitchFamily="50" charset="-128"/>
                <a:ea typeface="BIZ UDPゴシック" panose="020B0400000000000000" pitchFamily="50" charset="-128"/>
                <a:cs typeface="Arial"/>
                <a:sym typeface="Arial"/>
              </a:rPr>
              <a:t>17:00</a:t>
            </a:r>
            <a:r>
              <a:rPr lang="ja-JP" altLang="en-US" sz="1400" dirty="0">
                <a:solidFill>
                  <a:schemeClr val="dk1"/>
                </a:solidFill>
                <a:latin typeface="BIZ UDPゴシック" panose="020B0400000000000000" pitchFamily="50" charset="-128"/>
                <a:ea typeface="BIZ UDPゴシック" panose="020B0400000000000000" pitchFamily="50" charset="-128"/>
                <a:cs typeface="Arial"/>
                <a:sym typeface="Arial"/>
              </a:rPr>
              <a:t>）</a:t>
            </a:r>
          </a:p>
        </p:txBody>
      </p:sp>
      <p:sp>
        <p:nvSpPr>
          <p:cNvPr id="56" name="Google Shape;197;p4">
            <a:extLst>
              <a:ext uri="{FF2B5EF4-FFF2-40B4-BE49-F238E27FC236}">
                <a16:creationId xmlns:a16="http://schemas.microsoft.com/office/drawing/2014/main" id="{4A3AEE8F-A1A2-9CBB-8A92-959EC7BDFAE9}"/>
              </a:ext>
            </a:extLst>
          </p:cNvPr>
          <p:cNvSpPr/>
          <p:nvPr/>
        </p:nvSpPr>
        <p:spPr>
          <a:xfrm>
            <a:off x="1800359" y="2578951"/>
            <a:ext cx="5864460" cy="544267"/>
          </a:xfrm>
          <a:prstGeom prst="roundRect">
            <a:avLst>
              <a:gd name="adj" fmla="val 16667"/>
            </a:avLst>
          </a:prstGeom>
          <a:solidFill>
            <a:schemeClr val="accent6">
              <a:lumMod val="60000"/>
              <a:lumOff val="40000"/>
            </a:schemeClr>
          </a:solidFill>
          <a:ln w="25400" cap="flat" cmpd="sng">
            <a:solidFill>
              <a:srgbClr val="78846A"/>
            </a:solidFill>
            <a:prstDash val="solid"/>
            <a:round/>
            <a:headEnd type="none" w="sm" len="sm"/>
            <a:tailEnd type="none" w="sm" len="sm"/>
          </a:ln>
        </p:spPr>
        <p:txBody>
          <a:bodyPr spcFirstLastPara="1" wrap="square" lIns="51425" tIns="25700" rIns="51425" bIns="25700" anchor="ctr" anchorCtr="0">
            <a:noAutofit/>
          </a:bodyPr>
          <a:lstStyle/>
          <a:p>
            <a:pPr marL="0" marR="0" lvl="0" indent="0" algn="ctr" rtl="0">
              <a:spcBef>
                <a:spcPts val="0"/>
              </a:spcBef>
              <a:spcAft>
                <a:spcPts val="0"/>
              </a:spcAft>
              <a:buNone/>
            </a:pPr>
            <a:r>
              <a:rPr lang="ja-JP" altLang="en-US" sz="1600">
                <a:solidFill>
                  <a:schemeClr val="lt1"/>
                </a:solidFill>
                <a:latin typeface="BIZ UDPゴシック" panose="020B0400000000000000" pitchFamily="50" charset="-128"/>
                <a:ea typeface="BIZ UDPゴシック" panose="020B0400000000000000" pitchFamily="50" charset="-128"/>
                <a:cs typeface="Arial"/>
                <a:sym typeface="Arial"/>
              </a:rPr>
              <a:t>（前年度受講修了者としてスポーツ少年団に「指導者」登録可能）</a:t>
            </a:r>
            <a:endParaRPr lang="en-US" altLang="ja-JP" sz="1600">
              <a:solidFill>
                <a:schemeClr val="lt1"/>
              </a:solidFill>
              <a:latin typeface="BIZ UDPゴシック" panose="020B0400000000000000" pitchFamily="50" charset="-128"/>
              <a:ea typeface="BIZ UDPゴシック" panose="020B0400000000000000" pitchFamily="50" charset="-128"/>
              <a:cs typeface="Arial"/>
              <a:sym typeface="Arial"/>
            </a:endParaRPr>
          </a:p>
          <a:p>
            <a:pPr marL="0" marR="0" lvl="0" indent="0" algn="ctr" rtl="0">
              <a:spcBef>
                <a:spcPts val="0"/>
              </a:spcBef>
              <a:spcAft>
                <a:spcPts val="0"/>
              </a:spcAft>
              <a:buNone/>
            </a:pPr>
            <a:r>
              <a:rPr lang="ja-JP" sz="1600">
                <a:solidFill>
                  <a:schemeClr val="lt1"/>
                </a:solidFill>
                <a:latin typeface="BIZ UDPゴシック" panose="020B0400000000000000" pitchFamily="50" charset="-128"/>
                <a:ea typeface="BIZ UDPゴシック" panose="020B0400000000000000" pitchFamily="50" charset="-128"/>
                <a:cs typeface="Arial"/>
                <a:sym typeface="Arial"/>
              </a:rPr>
              <a:t>※</a:t>
            </a:r>
            <a:r>
              <a:rPr lang="ja-JP" altLang="en-US" sz="1600">
                <a:solidFill>
                  <a:schemeClr val="lt1"/>
                </a:solidFill>
                <a:latin typeface="BIZ UDPゴシック" panose="020B0400000000000000" pitchFamily="50" charset="-128"/>
                <a:ea typeface="BIZ UDPゴシック" panose="020B0400000000000000" pitchFamily="50" charset="-128"/>
                <a:cs typeface="Arial"/>
                <a:sym typeface="Arial"/>
              </a:rPr>
              <a:t>修了翌年度</a:t>
            </a:r>
            <a:r>
              <a:rPr lang="en-US" altLang="ja-JP" sz="1600">
                <a:solidFill>
                  <a:schemeClr val="lt1"/>
                </a:solidFill>
                <a:latin typeface="BIZ UDPゴシック" panose="020B0400000000000000" pitchFamily="50" charset="-128"/>
                <a:ea typeface="BIZ UDPゴシック" panose="020B0400000000000000" pitchFamily="50" charset="-128"/>
                <a:cs typeface="Arial"/>
                <a:sym typeface="Arial"/>
              </a:rPr>
              <a:t>4</a:t>
            </a:r>
            <a:r>
              <a:rPr lang="ja-JP" sz="1600">
                <a:solidFill>
                  <a:schemeClr val="lt1"/>
                </a:solidFill>
                <a:latin typeface="BIZ UDPゴシック" panose="020B0400000000000000" pitchFamily="50" charset="-128"/>
                <a:ea typeface="BIZ UDPゴシック" panose="020B0400000000000000" pitchFamily="50" charset="-128"/>
                <a:cs typeface="Arial"/>
                <a:sym typeface="Arial"/>
              </a:rPr>
              <a:t>月</a:t>
            </a:r>
            <a:r>
              <a:rPr lang="ja-JP" altLang="en-US" sz="1600">
                <a:solidFill>
                  <a:schemeClr val="lt1"/>
                </a:solidFill>
                <a:latin typeface="BIZ UDPゴシック" panose="020B0400000000000000" pitchFamily="50" charset="-128"/>
                <a:ea typeface="BIZ UDPゴシック" panose="020B0400000000000000" pitchFamily="50" charset="-128"/>
                <a:cs typeface="Arial"/>
                <a:sym typeface="Arial"/>
              </a:rPr>
              <a:t>のみ／受講番号が必要 </a:t>
            </a:r>
            <a:r>
              <a:rPr lang="en-US" altLang="ja-JP" sz="1200">
                <a:solidFill>
                  <a:schemeClr val="lt1"/>
                </a:solidFill>
                <a:latin typeface="BIZ UDPゴシック" panose="020B0400000000000000" pitchFamily="50" charset="-128"/>
                <a:ea typeface="BIZ UDPゴシック" panose="020B0400000000000000" pitchFamily="50" charset="-128"/>
                <a:cs typeface="Arial"/>
                <a:sym typeface="Arial"/>
                <a:hlinkClick r:id="rId2" action="ppaction://hlinksldjump"/>
              </a:rPr>
              <a:t>*</a:t>
            </a:r>
            <a:r>
              <a:rPr lang="ja-JP" altLang="en-US" sz="1200">
                <a:solidFill>
                  <a:schemeClr val="lt1"/>
                </a:solidFill>
                <a:latin typeface="BIZ UDPゴシック" panose="020B0400000000000000" pitchFamily="50" charset="-128"/>
                <a:ea typeface="BIZ UDPゴシック" panose="020B0400000000000000" pitchFamily="50" charset="-128"/>
                <a:cs typeface="Arial"/>
                <a:sym typeface="Arial"/>
                <a:hlinkClick r:id="rId2" action="ppaction://hlinksldjump"/>
              </a:rPr>
              <a:t>詳細はスライド</a:t>
            </a:r>
            <a:r>
              <a:rPr lang="en-US" altLang="ja-JP" sz="1200">
                <a:solidFill>
                  <a:schemeClr val="lt1"/>
                </a:solidFill>
                <a:latin typeface="BIZ UDPゴシック" panose="020B0400000000000000" pitchFamily="50" charset="-128"/>
                <a:ea typeface="BIZ UDPゴシック" panose="020B0400000000000000" pitchFamily="50" charset="-128"/>
                <a:cs typeface="Arial"/>
                <a:sym typeface="Arial"/>
                <a:hlinkClick r:id="rId2" action="ppaction://hlinksldjump"/>
              </a:rPr>
              <a:t>36</a:t>
            </a:r>
            <a:r>
              <a:rPr lang="ja-JP" altLang="en-US" sz="1200">
                <a:solidFill>
                  <a:schemeClr val="lt1"/>
                </a:solidFill>
                <a:latin typeface="BIZ UDPゴシック" panose="020B0400000000000000" pitchFamily="50" charset="-128"/>
                <a:ea typeface="BIZ UDPゴシック" panose="020B0400000000000000" pitchFamily="50" charset="-128"/>
                <a:cs typeface="Arial"/>
                <a:sym typeface="Arial"/>
                <a:hlinkClick r:id="rId2" action="ppaction://hlinksldjump"/>
              </a:rPr>
              <a:t>参照</a:t>
            </a:r>
            <a:endParaRPr sz="1600">
              <a:latin typeface="BIZ UDPゴシック" panose="020B0400000000000000" pitchFamily="50" charset="-128"/>
              <a:ea typeface="BIZ UDPゴシック" panose="020B0400000000000000" pitchFamily="50" charset="-128"/>
            </a:endParaRPr>
          </a:p>
        </p:txBody>
      </p:sp>
      <p:sp>
        <p:nvSpPr>
          <p:cNvPr id="57" name="スライド番号プレースホルダー 14">
            <a:extLst>
              <a:ext uri="{FF2B5EF4-FFF2-40B4-BE49-F238E27FC236}">
                <a16:creationId xmlns:a16="http://schemas.microsoft.com/office/drawing/2014/main" id="{FE3BA07B-606D-7E04-70E5-37654A297D76}"/>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2</a:t>
            </a:fld>
            <a:endParaRPr kumimoji="1" lang="ja-JP" altLang="en-US" sz="2800"/>
          </a:p>
        </p:txBody>
      </p:sp>
    </p:spTree>
    <p:extLst>
      <p:ext uri="{BB962C8B-B14F-4D97-AF65-F5344CB8AC3E}">
        <p14:creationId xmlns:p14="http://schemas.microsoft.com/office/powerpoint/2010/main" val="326801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35E18-3BB6-C668-08CE-A504F9811AEC}"/>
            </a:ext>
          </a:extLst>
        </p:cNvPr>
        <p:cNvGrpSpPr/>
        <p:nvPr/>
      </p:nvGrpSpPr>
      <p:grpSpPr>
        <a:xfrm>
          <a:off x="0" y="0"/>
          <a:ext cx="0" cy="0"/>
          <a:chOff x="0" y="0"/>
          <a:chExt cx="0" cy="0"/>
        </a:xfrm>
      </p:grpSpPr>
      <p:sp>
        <p:nvSpPr>
          <p:cNvPr id="2" name="スライド番号プレースホルダー 14">
            <a:extLst>
              <a:ext uri="{FF2B5EF4-FFF2-40B4-BE49-F238E27FC236}">
                <a16:creationId xmlns:a16="http://schemas.microsoft.com/office/drawing/2014/main" id="{574A8F49-6CF6-5473-082D-4719E0EE4AC9}"/>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3</a:t>
            </a:fld>
            <a:endParaRPr kumimoji="1" lang="ja-JP" altLang="en-US" sz="2800"/>
          </a:p>
        </p:txBody>
      </p:sp>
      <p:grpSp>
        <p:nvGrpSpPr>
          <p:cNvPr id="3" name="グループ化 2">
            <a:extLst>
              <a:ext uri="{FF2B5EF4-FFF2-40B4-BE49-F238E27FC236}">
                <a16:creationId xmlns:a16="http://schemas.microsoft.com/office/drawing/2014/main" id="{71DD9A6A-2768-8981-4D6C-B6C2BB51D8D5}"/>
              </a:ext>
            </a:extLst>
          </p:cNvPr>
          <p:cNvGrpSpPr/>
          <p:nvPr/>
        </p:nvGrpSpPr>
        <p:grpSpPr>
          <a:xfrm>
            <a:off x="46051" y="1486692"/>
            <a:ext cx="2125532" cy="4188692"/>
            <a:chOff x="512108" y="2028344"/>
            <a:chExt cx="1516879" cy="2763541"/>
          </a:xfrm>
        </p:grpSpPr>
        <p:sp>
          <p:nvSpPr>
            <p:cNvPr id="4" name="正方形/長方形 3">
              <a:extLst>
                <a:ext uri="{FF2B5EF4-FFF2-40B4-BE49-F238E27FC236}">
                  <a16:creationId xmlns:a16="http://schemas.microsoft.com/office/drawing/2014/main" id="{DB103DF2-5EB1-E0CE-33F9-C84A165CBC60}"/>
                </a:ext>
              </a:extLst>
            </p:cNvPr>
            <p:cNvSpPr/>
            <p:nvPr/>
          </p:nvSpPr>
          <p:spPr>
            <a:xfrm>
              <a:off x="540691" y="2028345"/>
              <a:ext cx="1453356" cy="2763540"/>
            </a:xfrm>
            <a:prstGeom prst="rect">
              <a:avLst/>
            </a:prstGeom>
            <a:solidFill>
              <a:schemeClr val="bg1"/>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a:latin typeface="BIZ UDPゴシック" panose="020B0400000000000000" pitchFamily="50" charset="-128"/>
                <a:ea typeface="BIZ UDPゴシック" panose="020B0400000000000000" pitchFamily="50" charset="-128"/>
              </a:endParaRPr>
            </a:p>
          </p:txBody>
        </p:sp>
        <p:sp>
          <p:nvSpPr>
            <p:cNvPr id="11" name="正方形/長方形 10">
              <a:extLst>
                <a:ext uri="{FF2B5EF4-FFF2-40B4-BE49-F238E27FC236}">
                  <a16:creationId xmlns:a16="http://schemas.microsoft.com/office/drawing/2014/main" id="{E6B44025-169C-7A4E-55C1-132A7A535133}"/>
                </a:ext>
              </a:extLst>
            </p:cNvPr>
            <p:cNvSpPr/>
            <p:nvPr/>
          </p:nvSpPr>
          <p:spPr>
            <a:xfrm>
              <a:off x="540691" y="2028344"/>
              <a:ext cx="1453356" cy="3991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a:latin typeface="BIZ UDPゴシック" panose="020B0400000000000000" pitchFamily="50" charset="-128"/>
                  <a:ea typeface="BIZ UDPゴシック" panose="020B0400000000000000" pitchFamily="50" charset="-128"/>
                </a:rPr>
                <a:t>自宅学習</a:t>
              </a:r>
              <a:endParaRPr lang="en-US" altLang="ja-JP" b="1">
                <a:latin typeface="BIZ UDPゴシック" panose="020B0400000000000000" pitchFamily="50" charset="-128"/>
                <a:ea typeface="BIZ UDPゴシック" panose="020B0400000000000000" pitchFamily="50" charset="-128"/>
              </a:endParaRPr>
            </a:p>
          </p:txBody>
        </p:sp>
        <p:sp>
          <p:nvSpPr>
            <p:cNvPr id="15" name="正方形/長方形 14">
              <a:extLst>
                <a:ext uri="{FF2B5EF4-FFF2-40B4-BE49-F238E27FC236}">
                  <a16:creationId xmlns:a16="http://schemas.microsoft.com/office/drawing/2014/main" id="{C4E02619-17F7-32FC-1299-9039C4247B28}"/>
                </a:ext>
              </a:extLst>
            </p:cNvPr>
            <p:cNvSpPr/>
            <p:nvPr/>
          </p:nvSpPr>
          <p:spPr>
            <a:xfrm>
              <a:off x="512108" y="2441692"/>
              <a:ext cx="1516879" cy="1354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ctr"/>
              <a:endParaRPr lang="en-US" altLang="ja-JP" sz="1600">
                <a:solidFill>
                  <a:schemeClr val="tx1"/>
                </a:solidFill>
                <a:latin typeface="BIZ UDPゴシック" panose="020B0400000000000000" pitchFamily="50" charset="-128"/>
                <a:ea typeface="BIZ UDPゴシック" panose="020B0400000000000000" pitchFamily="50" charset="-128"/>
              </a:endParaRPr>
            </a:p>
            <a:p>
              <a:pPr algn="ctr"/>
              <a:r>
                <a:rPr lang="ja-JP" altLang="en-US" sz="1600">
                  <a:solidFill>
                    <a:schemeClr val="tx1"/>
                  </a:solidFill>
                  <a:latin typeface="BIZ UDPゴシック" panose="020B0400000000000000" pitchFamily="50" charset="-128"/>
                  <a:ea typeface="BIZ UDPゴシック" panose="020B0400000000000000" pitchFamily="50" charset="-128"/>
                </a:rPr>
                <a:t>テキストでの</a:t>
              </a:r>
              <a:br>
                <a:rPr lang="en-US" altLang="ja-JP" sz="1600">
                  <a:solidFill>
                    <a:schemeClr val="tx1"/>
                  </a:solidFill>
                  <a:latin typeface="BIZ UDPゴシック" panose="020B0400000000000000" pitchFamily="50" charset="-128"/>
                  <a:ea typeface="BIZ UDPゴシック" panose="020B0400000000000000" pitchFamily="50" charset="-128"/>
                </a:rPr>
              </a:br>
              <a:r>
                <a:rPr lang="ja-JP" altLang="en-US" sz="1600">
                  <a:solidFill>
                    <a:schemeClr val="tx1"/>
                  </a:solidFill>
                  <a:latin typeface="BIZ UDPゴシック" panose="020B0400000000000000" pitchFamily="50" charset="-128"/>
                  <a:ea typeface="BIZ UDPゴシック" panose="020B0400000000000000" pitchFamily="50" charset="-128"/>
                </a:rPr>
                <a:t>自主学習</a:t>
              </a:r>
              <a:endParaRPr lang="en-US" altLang="ja-JP" sz="1600">
                <a:solidFill>
                  <a:schemeClr val="tx1"/>
                </a:solidFill>
                <a:latin typeface="BIZ UDPゴシック" panose="020B0400000000000000" pitchFamily="50" charset="-128"/>
                <a:ea typeface="BIZ UDPゴシック" panose="020B0400000000000000" pitchFamily="50" charset="-128"/>
              </a:endParaRPr>
            </a:p>
            <a:p>
              <a:pPr algn="ctr"/>
              <a:r>
                <a:rPr lang="ja-JP" altLang="en-US" sz="1600">
                  <a:solidFill>
                    <a:schemeClr val="tx1"/>
                  </a:solidFill>
                  <a:latin typeface="BIZ UDPゴシック" panose="020B0400000000000000" pitchFamily="50" charset="-128"/>
                  <a:ea typeface="BIZ UDPゴシック" panose="020B0400000000000000" pitchFamily="50" charset="-128"/>
                </a:rPr>
                <a:t>↓</a:t>
              </a:r>
              <a:endParaRPr lang="en-US" altLang="ja-JP" sz="1600">
                <a:solidFill>
                  <a:schemeClr val="tx1"/>
                </a:solidFill>
                <a:latin typeface="BIZ UDPゴシック" panose="020B0400000000000000" pitchFamily="50" charset="-128"/>
                <a:ea typeface="BIZ UDPゴシック" panose="020B0400000000000000" pitchFamily="50" charset="-128"/>
              </a:endParaRPr>
            </a:p>
            <a:p>
              <a:pPr algn="ctr"/>
              <a:r>
                <a:rPr lang="ja-JP" altLang="en-US" sz="1600" b="1">
                  <a:solidFill>
                    <a:srgbClr val="FF0000"/>
                  </a:solidFill>
                  <a:latin typeface="BIZ UDPゴシック" panose="020B0400000000000000" pitchFamily="50" charset="-128"/>
                  <a:ea typeface="BIZ UDPゴシック" panose="020B0400000000000000" pitchFamily="50" charset="-128"/>
                </a:rPr>
                <a:t>知識の習得</a:t>
              </a:r>
              <a:endParaRPr lang="en-US" altLang="ja-JP" sz="1600" b="1">
                <a:solidFill>
                  <a:srgbClr val="FF0000"/>
                </a:solidFill>
                <a:latin typeface="BIZ UDPゴシック" panose="020B0400000000000000" pitchFamily="50" charset="-128"/>
                <a:ea typeface="BIZ UDPゴシック" panose="020B0400000000000000" pitchFamily="50" charset="-128"/>
              </a:endParaRPr>
            </a:p>
          </p:txBody>
        </p:sp>
      </p:grpSp>
      <p:grpSp>
        <p:nvGrpSpPr>
          <p:cNvPr id="20" name="グループ化 19">
            <a:extLst>
              <a:ext uri="{FF2B5EF4-FFF2-40B4-BE49-F238E27FC236}">
                <a16:creationId xmlns:a16="http://schemas.microsoft.com/office/drawing/2014/main" id="{82A1ECAC-E290-6123-06C1-BE5E8CAB1117}"/>
              </a:ext>
            </a:extLst>
          </p:cNvPr>
          <p:cNvGrpSpPr/>
          <p:nvPr/>
        </p:nvGrpSpPr>
        <p:grpSpPr>
          <a:xfrm>
            <a:off x="2546122" y="1493566"/>
            <a:ext cx="3239822" cy="4944055"/>
            <a:chOff x="3180745" y="3380845"/>
            <a:chExt cx="2034316" cy="1461572"/>
          </a:xfrm>
        </p:grpSpPr>
        <p:sp>
          <p:nvSpPr>
            <p:cNvPr id="21" name="正方形/長方形 20">
              <a:extLst>
                <a:ext uri="{FF2B5EF4-FFF2-40B4-BE49-F238E27FC236}">
                  <a16:creationId xmlns:a16="http://schemas.microsoft.com/office/drawing/2014/main" id="{81E0C69A-8E46-C337-41C0-D7A0B20CDAAC}"/>
                </a:ext>
              </a:extLst>
            </p:cNvPr>
            <p:cNvSpPr/>
            <p:nvPr/>
          </p:nvSpPr>
          <p:spPr>
            <a:xfrm>
              <a:off x="3249740" y="3380846"/>
              <a:ext cx="1949124" cy="1461571"/>
            </a:xfrm>
            <a:prstGeom prst="rect">
              <a:avLst/>
            </a:prstGeom>
            <a:solidFill>
              <a:schemeClr val="bg1"/>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ゴシック" panose="020B0400000000000000" pitchFamily="50" charset="-128"/>
                <a:ea typeface="BIZ UDPゴシック" panose="020B0400000000000000" pitchFamily="50" charset="-128"/>
              </a:endParaRPr>
            </a:p>
          </p:txBody>
        </p:sp>
        <p:sp>
          <p:nvSpPr>
            <p:cNvPr id="22" name="正方形/長方形 21">
              <a:extLst>
                <a:ext uri="{FF2B5EF4-FFF2-40B4-BE49-F238E27FC236}">
                  <a16:creationId xmlns:a16="http://schemas.microsoft.com/office/drawing/2014/main" id="{724B2885-44EC-40E5-1701-016F24F5E732}"/>
                </a:ext>
              </a:extLst>
            </p:cNvPr>
            <p:cNvSpPr/>
            <p:nvPr/>
          </p:nvSpPr>
          <p:spPr>
            <a:xfrm>
              <a:off x="3249740" y="3380845"/>
              <a:ext cx="1949124" cy="1822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a:latin typeface="BIZ UDPゴシック" panose="020B0400000000000000" pitchFamily="50" charset="-128"/>
                  <a:ea typeface="BIZ UDPゴシック" panose="020B0400000000000000" pitchFamily="50" charset="-128"/>
                </a:rPr>
                <a:t>自宅学習（オンライン学習）　</a:t>
              </a:r>
              <a:endParaRPr lang="en-US" altLang="ja-JP" b="1">
                <a:latin typeface="BIZ UDPゴシック" panose="020B0400000000000000" pitchFamily="50" charset="-128"/>
                <a:ea typeface="BIZ UDPゴシック" panose="020B0400000000000000" pitchFamily="50" charset="-128"/>
              </a:endParaRPr>
            </a:p>
          </p:txBody>
        </p:sp>
        <p:sp>
          <p:nvSpPr>
            <p:cNvPr id="23" name="正方形/長方形 22">
              <a:extLst>
                <a:ext uri="{FF2B5EF4-FFF2-40B4-BE49-F238E27FC236}">
                  <a16:creationId xmlns:a16="http://schemas.microsoft.com/office/drawing/2014/main" id="{4E2CFE53-0C9F-C9A0-8EB0-55434418321A}"/>
                </a:ext>
              </a:extLst>
            </p:cNvPr>
            <p:cNvSpPr/>
            <p:nvPr/>
          </p:nvSpPr>
          <p:spPr>
            <a:xfrm>
              <a:off x="3180745" y="3477798"/>
              <a:ext cx="2034316" cy="12069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ctr"/>
              <a:endParaRPr lang="en-US" altLang="ja-JP" sz="1600">
                <a:solidFill>
                  <a:schemeClr val="tx1"/>
                </a:solidFill>
                <a:latin typeface="BIZ UDPゴシック" panose="020B0400000000000000" pitchFamily="50" charset="-128"/>
                <a:ea typeface="BIZ UDPゴシック" panose="020B0400000000000000" pitchFamily="50" charset="-128"/>
              </a:endParaRPr>
            </a:p>
            <a:p>
              <a:pPr algn="ctr"/>
              <a:endParaRPr lang="en-US" altLang="ja-JP" sz="1600">
                <a:solidFill>
                  <a:schemeClr val="tx1"/>
                </a:solidFill>
                <a:latin typeface="BIZ UDPゴシック" panose="020B0400000000000000" pitchFamily="50" charset="-128"/>
                <a:ea typeface="BIZ UDPゴシック" panose="020B0400000000000000" pitchFamily="50" charset="-128"/>
              </a:endParaRPr>
            </a:p>
            <a:p>
              <a:pPr algn="ctr"/>
              <a:r>
                <a:rPr lang="ja-JP" altLang="en-US" sz="1600">
                  <a:solidFill>
                    <a:schemeClr val="tx1"/>
                  </a:solidFill>
                  <a:latin typeface="BIZ UDPゴシック" panose="020B0400000000000000" pitchFamily="50" charset="-128"/>
                  <a:ea typeface="BIZ UDPゴシック" panose="020B0400000000000000" pitchFamily="50" charset="-128"/>
                </a:rPr>
                <a:t>講義動画の視聴・検定試験</a:t>
              </a:r>
              <a:endParaRPr lang="en-US" altLang="ja-JP" sz="1600">
                <a:solidFill>
                  <a:schemeClr val="tx1"/>
                </a:solidFill>
                <a:latin typeface="BIZ UDPゴシック" panose="020B0400000000000000" pitchFamily="50" charset="-128"/>
                <a:ea typeface="BIZ UDPゴシック" panose="020B0400000000000000" pitchFamily="50" charset="-128"/>
              </a:endParaRPr>
            </a:p>
            <a:p>
              <a:pPr algn="ctr"/>
              <a:r>
                <a:rPr lang="ja-JP" altLang="en-US" sz="1400">
                  <a:solidFill>
                    <a:schemeClr val="tx1"/>
                  </a:solidFill>
                  <a:latin typeface="BIZ UDPゴシック" panose="020B0400000000000000" pitchFamily="50" charset="-128"/>
                  <a:ea typeface="BIZ UDPゴシック" panose="020B0400000000000000" pitchFamily="50" charset="-128"/>
                </a:rPr>
                <a:t>↓</a:t>
              </a:r>
              <a:endParaRPr lang="en-US" altLang="ja-JP" sz="1400">
                <a:solidFill>
                  <a:schemeClr val="tx1"/>
                </a:solidFill>
                <a:latin typeface="BIZ UDPゴシック" panose="020B0400000000000000" pitchFamily="50" charset="-128"/>
                <a:ea typeface="BIZ UDPゴシック" panose="020B0400000000000000" pitchFamily="50" charset="-128"/>
              </a:endParaRPr>
            </a:p>
            <a:p>
              <a:pPr algn="ctr"/>
              <a:r>
                <a:rPr lang="ja-JP" altLang="en-US" sz="1600" b="1">
                  <a:solidFill>
                    <a:srgbClr val="FF0000"/>
                  </a:solidFill>
                  <a:latin typeface="BIZ UDPゴシック" panose="020B0400000000000000" pitchFamily="50" charset="-128"/>
                  <a:ea typeface="BIZ UDPゴシック" panose="020B0400000000000000" pitchFamily="50" charset="-128"/>
                </a:rPr>
                <a:t>知識の習得・確認</a:t>
              </a:r>
              <a:endParaRPr lang="en-US" altLang="ja-JP" sz="1600" b="1">
                <a:solidFill>
                  <a:srgbClr val="FF0000"/>
                </a:solidFill>
                <a:latin typeface="BIZ UDPゴシック" panose="020B0400000000000000" pitchFamily="50" charset="-128"/>
                <a:ea typeface="BIZ UDPゴシック" panose="020B0400000000000000" pitchFamily="50" charset="-128"/>
              </a:endParaRPr>
            </a:p>
            <a:p>
              <a:pPr algn="ctr"/>
              <a:endParaRPr lang="en-US" altLang="ja-JP" sz="1600" b="1">
                <a:solidFill>
                  <a:srgbClr val="FF0000"/>
                </a:solidFill>
                <a:latin typeface="BIZ UDPゴシック" panose="020B0400000000000000" pitchFamily="50" charset="-128"/>
                <a:ea typeface="BIZ UDPゴシック" panose="020B0400000000000000" pitchFamily="50" charset="-128"/>
              </a:endParaRPr>
            </a:p>
            <a:p>
              <a:pPr algn="ctr"/>
              <a:endParaRPr lang="en-US" altLang="ja-JP" sz="1600" b="1">
                <a:solidFill>
                  <a:srgbClr val="FF0000"/>
                </a:solidFill>
                <a:latin typeface="BIZ UDPゴシック" panose="020B0400000000000000" pitchFamily="50" charset="-128"/>
                <a:ea typeface="BIZ UDPゴシック" panose="020B0400000000000000" pitchFamily="50" charset="-128"/>
              </a:endParaRPr>
            </a:p>
            <a:p>
              <a:pPr algn="ctr">
                <a:lnSpc>
                  <a:spcPts val="800"/>
                </a:lnSpc>
              </a:pPr>
              <a:endParaRPr lang="en-US" altLang="ja-JP" sz="1100" b="1">
                <a:solidFill>
                  <a:srgbClr val="FF0000"/>
                </a:solidFill>
                <a:latin typeface="BIZ UDPゴシック" panose="020B0400000000000000" pitchFamily="50" charset="-128"/>
                <a:ea typeface="BIZ UDPゴシック" panose="020B0400000000000000" pitchFamily="50" charset="-128"/>
              </a:endParaRPr>
            </a:p>
          </p:txBody>
        </p:sp>
      </p:grpSp>
      <p:grpSp>
        <p:nvGrpSpPr>
          <p:cNvPr id="24" name="グループ化 23">
            <a:extLst>
              <a:ext uri="{FF2B5EF4-FFF2-40B4-BE49-F238E27FC236}">
                <a16:creationId xmlns:a16="http://schemas.microsoft.com/office/drawing/2014/main" id="{664E0574-61EF-E4D1-52C1-5B636EBEB6F4}"/>
              </a:ext>
            </a:extLst>
          </p:cNvPr>
          <p:cNvGrpSpPr/>
          <p:nvPr/>
        </p:nvGrpSpPr>
        <p:grpSpPr>
          <a:xfrm>
            <a:off x="6303298" y="1493567"/>
            <a:ext cx="2840702" cy="3624580"/>
            <a:chOff x="6386278" y="3380845"/>
            <a:chExt cx="2034316" cy="1461571"/>
          </a:xfrm>
        </p:grpSpPr>
        <p:sp>
          <p:nvSpPr>
            <p:cNvPr id="25" name="正方形/長方形 24">
              <a:extLst>
                <a:ext uri="{FF2B5EF4-FFF2-40B4-BE49-F238E27FC236}">
                  <a16:creationId xmlns:a16="http://schemas.microsoft.com/office/drawing/2014/main" id="{2E259FC9-5534-EAF4-87AE-E1876FF87EF9}"/>
                </a:ext>
              </a:extLst>
            </p:cNvPr>
            <p:cNvSpPr/>
            <p:nvPr/>
          </p:nvSpPr>
          <p:spPr>
            <a:xfrm>
              <a:off x="6416563" y="3380846"/>
              <a:ext cx="1949124" cy="1460584"/>
            </a:xfrm>
            <a:prstGeom prst="rect">
              <a:avLst/>
            </a:prstGeom>
            <a:solidFill>
              <a:schemeClr val="bg1"/>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BIZ UDPゴシック" panose="020B0400000000000000" pitchFamily="50" charset="-128"/>
                <a:ea typeface="BIZ UDPゴシック" panose="020B0400000000000000" pitchFamily="50" charset="-128"/>
              </a:endParaRPr>
            </a:p>
          </p:txBody>
        </p:sp>
        <p:sp>
          <p:nvSpPr>
            <p:cNvPr id="26" name="正方形/長方形 25">
              <a:extLst>
                <a:ext uri="{FF2B5EF4-FFF2-40B4-BE49-F238E27FC236}">
                  <a16:creationId xmlns:a16="http://schemas.microsoft.com/office/drawing/2014/main" id="{D6AFEE0D-483D-33A8-14C7-2193F0A391F5}"/>
                </a:ext>
              </a:extLst>
            </p:cNvPr>
            <p:cNvSpPr/>
            <p:nvPr/>
          </p:nvSpPr>
          <p:spPr>
            <a:xfrm>
              <a:off x="6416563" y="3380845"/>
              <a:ext cx="1949124" cy="2411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a:latin typeface="BIZ UDPゴシック" panose="020B0400000000000000" pitchFamily="50" charset="-128"/>
                  <a:ea typeface="BIZ UDPゴシック" panose="020B0400000000000000" pitchFamily="50" charset="-128"/>
                </a:rPr>
                <a:t>集合学習</a:t>
              </a:r>
              <a:endParaRPr lang="en-US" altLang="ja-JP" b="1">
                <a:latin typeface="BIZ UDPゴシック" panose="020B0400000000000000" pitchFamily="50" charset="-128"/>
                <a:ea typeface="BIZ UDPゴシック" panose="020B0400000000000000" pitchFamily="50" charset="-128"/>
              </a:endParaRPr>
            </a:p>
          </p:txBody>
        </p:sp>
        <p:sp>
          <p:nvSpPr>
            <p:cNvPr id="27" name="正方形/長方形 26">
              <a:extLst>
                <a:ext uri="{FF2B5EF4-FFF2-40B4-BE49-F238E27FC236}">
                  <a16:creationId xmlns:a16="http://schemas.microsoft.com/office/drawing/2014/main" id="{FC1B6060-7961-0344-F0E0-B8B331E36069}"/>
                </a:ext>
              </a:extLst>
            </p:cNvPr>
            <p:cNvSpPr/>
            <p:nvPr/>
          </p:nvSpPr>
          <p:spPr>
            <a:xfrm>
              <a:off x="6386278" y="3633225"/>
              <a:ext cx="2034316" cy="12091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ctr"/>
              <a:endParaRPr lang="en-US" altLang="ja-JP">
                <a:solidFill>
                  <a:schemeClr val="tx1"/>
                </a:solidFill>
                <a:latin typeface="BIZ UDPゴシック" panose="020B0400000000000000" pitchFamily="50" charset="-128"/>
                <a:ea typeface="BIZ UDPゴシック" panose="020B0400000000000000" pitchFamily="50" charset="-128"/>
              </a:endParaRPr>
            </a:p>
            <a:p>
              <a:pPr algn="ctr"/>
              <a:r>
                <a:rPr lang="ja-JP" altLang="en-US">
                  <a:solidFill>
                    <a:schemeClr val="tx1"/>
                  </a:solidFill>
                  <a:latin typeface="BIZ UDPゴシック" panose="020B0400000000000000" pitchFamily="50" charset="-128"/>
                  <a:ea typeface="BIZ UDPゴシック" panose="020B0400000000000000" pitchFamily="50" charset="-128"/>
                </a:rPr>
                <a:t>講義総括</a:t>
              </a:r>
              <a:r>
                <a:rPr lang="en-US" altLang="ja-JP">
                  <a:solidFill>
                    <a:schemeClr val="tx1"/>
                  </a:solidFill>
                  <a:latin typeface="BIZ UDPゴシック" panose="020B0400000000000000" pitchFamily="50" charset="-128"/>
                  <a:ea typeface="BIZ UDPゴシック" panose="020B0400000000000000" pitchFamily="50" charset="-128"/>
                </a:rPr>
                <a:t>(1.5</a:t>
              </a:r>
              <a:r>
                <a:rPr lang="ja-JP" altLang="en-US">
                  <a:solidFill>
                    <a:schemeClr val="tx1"/>
                  </a:solidFill>
                  <a:latin typeface="BIZ UDPゴシック" panose="020B0400000000000000" pitchFamily="50" charset="-128"/>
                  <a:ea typeface="BIZ UDPゴシック" panose="020B0400000000000000" pitchFamily="50" charset="-128"/>
                </a:rPr>
                <a:t>ｈ以上</a:t>
              </a:r>
              <a:r>
                <a:rPr lang="en-US" altLang="ja-JP">
                  <a:solidFill>
                    <a:schemeClr val="tx1"/>
                  </a:solidFill>
                  <a:latin typeface="BIZ UDPゴシック" panose="020B0400000000000000" pitchFamily="50" charset="-128"/>
                  <a:ea typeface="BIZ UDPゴシック" panose="020B0400000000000000" pitchFamily="50" charset="-128"/>
                </a:rPr>
                <a:t>)</a:t>
              </a:r>
            </a:p>
            <a:p>
              <a:pPr algn="ctr"/>
              <a:r>
                <a:rPr lang="ja-JP" altLang="en-US">
                  <a:solidFill>
                    <a:schemeClr val="tx1"/>
                  </a:solidFill>
                  <a:latin typeface="BIZ UDPゴシック" panose="020B0400000000000000" pitchFamily="50" charset="-128"/>
                  <a:ea typeface="BIZ UDPゴシック" panose="020B0400000000000000" pitchFamily="50" charset="-128"/>
                </a:rPr>
                <a:t>グループワーク</a:t>
              </a:r>
              <a:r>
                <a:rPr lang="ja-JP" altLang="en-US" sz="1600">
                  <a:solidFill>
                    <a:schemeClr val="tx1"/>
                  </a:solidFill>
                  <a:latin typeface="BIZ UDPゴシック" panose="020B0400000000000000" pitchFamily="50" charset="-128"/>
                  <a:ea typeface="BIZ UDPゴシック" panose="020B0400000000000000" pitchFamily="50" charset="-128"/>
                </a:rPr>
                <a:t>（</a:t>
              </a:r>
              <a:r>
                <a:rPr lang="en-US" altLang="ja-JP" sz="1600">
                  <a:solidFill>
                    <a:schemeClr val="tx1"/>
                  </a:solidFill>
                  <a:latin typeface="BIZ UDPゴシック" panose="020B0400000000000000" pitchFamily="50" charset="-128"/>
                  <a:ea typeface="BIZ UDPゴシック" panose="020B0400000000000000" pitchFamily="50" charset="-128"/>
                </a:rPr>
                <a:t>2.0h</a:t>
              </a:r>
              <a:r>
                <a:rPr lang="ja-JP" altLang="en-US" sz="1600">
                  <a:solidFill>
                    <a:schemeClr val="tx1"/>
                  </a:solidFill>
                  <a:latin typeface="BIZ UDPゴシック" panose="020B0400000000000000" pitchFamily="50" charset="-128"/>
                  <a:ea typeface="BIZ UDPゴシック" panose="020B0400000000000000" pitchFamily="50" charset="-128"/>
                </a:rPr>
                <a:t>）</a:t>
              </a:r>
              <a:endParaRPr lang="en-US" altLang="ja-JP" sz="1600">
                <a:solidFill>
                  <a:schemeClr val="tx1"/>
                </a:solidFill>
                <a:latin typeface="BIZ UDPゴシック" panose="020B0400000000000000" pitchFamily="50" charset="-128"/>
                <a:ea typeface="BIZ UDPゴシック" panose="020B0400000000000000" pitchFamily="50" charset="-128"/>
              </a:endParaRPr>
            </a:p>
            <a:p>
              <a:pPr algn="ctr"/>
              <a:r>
                <a:rPr lang="ja-JP" altLang="en-US">
                  <a:solidFill>
                    <a:schemeClr val="tx1"/>
                  </a:solidFill>
                  <a:latin typeface="BIZ UDPゴシック" panose="020B0400000000000000" pitchFamily="50" charset="-128"/>
                  <a:ea typeface="BIZ UDPゴシック" panose="020B0400000000000000" pitchFamily="50" charset="-128"/>
                </a:rPr>
                <a:t>↓</a:t>
              </a:r>
              <a:endParaRPr lang="en-US" altLang="ja-JP">
                <a:solidFill>
                  <a:schemeClr val="tx1"/>
                </a:solidFill>
                <a:latin typeface="BIZ UDPゴシック" panose="020B0400000000000000" pitchFamily="50" charset="-128"/>
                <a:ea typeface="BIZ UDPゴシック" panose="020B0400000000000000" pitchFamily="50" charset="-128"/>
              </a:endParaRPr>
            </a:p>
            <a:p>
              <a:pPr algn="ctr"/>
              <a:r>
                <a:rPr lang="ja-JP" altLang="en-US" b="1">
                  <a:solidFill>
                    <a:srgbClr val="FF0000"/>
                  </a:solidFill>
                  <a:latin typeface="BIZ UDPゴシック" panose="020B0400000000000000" pitchFamily="50" charset="-128"/>
                  <a:ea typeface="BIZ UDPゴシック" panose="020B0400000000000000" pitchFamily="50" charset="-128"/>
                </a:rPr>
                <a:t>知識の確認</a:t>
              </a:r>
              <a:endParaRPr lang="en-US" altLang="ja-JP" b="1">
                <a:solidFill>
                  <a:srgbClr val="FF0000"/>
                </a:solidFill>
                <a:latin typeface="BIZ UDPゴシック" panose="020B0400000000000000" pitchFamily="50" charset="-128"/>
                <a:ea typeface="BIZ UDPゴシック" panose="020B0400000000000000" pitchFamily="50" charset="-128"/>
              </a:endParaRPr>
            </a:p>
          </p:txBody>
        </p:sp>
      </p:grpSp>
      <p:sp>
        <p:nvSpPr>
          <p:cNvPr id="28" name="矢印: 下 27">
            <a:extLst>
              <a:ext uri="{FF2B5EF4-FFF2-40B4-BE49-F238E27FC236}">
                <a16:creationId xmlns:a16="http://schemas.microsoft.com/office/drawing/2014/main" id="{AAD7E88E-463B-BC32-1AAC-498C500BA8FC}"/>
              </a:ext>
            </a:extLst>
          </p:cNvPr>
          <p:cNvSpPr/>
          <p:nvPr/>
        </p:nvSpPr>
        <p:spPr>
          <a:xfrm rot="16200000">
            <a:off x="2116615" y="3022838"/>
            <a:ext cx="655632" cy="1116402"/>
          </a:xfrm>
          <a:prstGeom prst="downArrow">
            <a:avLst/>
          </a:prstGeom>
          <a:solidFill>
            <a:srgbClr val="002060"/>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endParaRPr kumimoji="1" lang="en-US" altLang="ja-JP" sz="1600" b="1"/>
          </a:p>
          <a:p>
            <a:pPr algn="ctr"/>
            <a:endParaRPr kumimoji="1" lang="ja-JP" altLang="en-US" sz="1600" b="1"/>
          </a:p>
        </p:txBody>
      </p:sp>
      <p:sp>
        <p:nvSpPr>
          <p:cNvPr id="30" name="矢印: 下 29">
            <a:extLst>
              <a:ext uri="{FF2B5EF4-FFF2-40B4-BE49-F238E27FC236}">
                <a16:creationId xmlns:a16="http://schemas.microsoft.com/office/drawing/2014/main" id="{5F3FEF8B-E497-DEBA-33DA-E84040D184C3}"/>
              </a:ext>
            </a:extLst>
          </p:cNvPr>
          <p:cNvSpPr/>
          <p:nvPr/>
        </p:nvSpPr>
        <p:spPr>
          <a:xfrm rot="16200000">
            <a:off x="5677765" y="3006089"/>
            <a:ext cx="655632" cy="998825"/>
          </a:xfrm>
          <a:prstGeom prst="downArrow">
            <a:avLst/>
          </a:prstGeom>
          <a:solidFill>
            <a:srgbClr val="002060"/>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endParaRPr kumimoji="1" lang="ja-JP" altLang="en-US" sz="1600" b="1"/>
          </a:p>
        </p:txBody>
      </p:sp>
      <p:pic>
        <p:nvPicPr>
          <p:cNvPr id="31" name="グラフィックス 30" descr="リモート学習言語 単色塗りつぶし">
            <a:extLst>
              <a:ext uri="{FF2B5EF4-FFF2-40B4-BE49-F238E27FC236}">
                <a16:creationId xmlns:a16="http://schemas.microsoft.com/office/drawing/2014/main" id="{50DC74F4-A5E2-0949-D2AB-7857ABE54C3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83306" y="5660633"/>
            <a:ext cx="609533" cy="609533"/>
          </a:xfrm>
          <a:prstGeom prst="rect">
            <a:avLst/>
          </a:prstGeom>
        </p:spPr>
      </p:pic>
      <p:pic>
        <p:nvPicPr>
          <p:cNvPr id="32" name="図 31">
            <a:extLst>
              <a:ext uri="{FF2B5EF4-FFF2-40B4-BE49-F238E27FC236}">
                <a16:creationId xmlns:a16="http://schemas.microsoft.com/office/drawing/2014/main" id="{E14B70EF-C332-457E-72A6-70636B08825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554" t="20545" r="10483" b="13858"/>
          <a:stretch/>
        </p:blipFill>
        <p:spPr>
          <a:xfrm flipH="1">
            <a:off x="663246" y="4649303"/>
            <a:ext cx="789222" cy="655633"/>
          </a:xfrm>
          <a:prstGeom prst="rect">
            <a:avLst/>
          </a:prstGeom>
        </p:spPr>
      </p:pic>
      <p:pic>
        <p:nvPicPr>
          <p:cNvPr id="33" name="図 32">
            <a:extLst>
              <a:ext uri="{FF2B5EF4-FFF2-40B4-BE49-F238E27FC236}">
                <a16:creationId xmlns:a16="http://schemas.microsoft.com/office/drawing/2014/main" id="{71405D4C-9D53-B100-5E63-3DBE2E91FDC4}"/>
              </a:ext>
            </a:extLst>
          </p:cNvPr>
          <p:cNvPicPr>
            <a:picLocks noChangeAspect="1"/>
          </p:cNvPicPr>
          <p:nvPr/>
        </p:nvPicPr>
        <p:blipFill>
          <a:blip r:embed="rId6"/>
          <a:stretch>
            <a:fillRect/>
          </a:stretch>
        </p:blipFill>
        <p:spPr>
          <a:xfrm>
            <a:off x="480493" y="3653632"/>
            <a:ext cx="1216216" cy="800595"/>
          </a:xfrm>
          <a:prstGeom prst="rect">
            <a:avLst/>
          </a:prstGeom>
        </p:spPr>
      </p:pic>
      <p:pic>
        <p:nvPicPr>
          <p:cNvPr id="34" name="図 33">
            <a:extLst>
              <a:ext uri="{FF2B5EF4-FFF2-40B4-BE49-F238E27FC236}">
                <a16:creationId xmlns:a16="http://schemas.microsoft.com/office/drawing/2014/main" id="{10C46AC6-4059-0ACF-05D7-087C9FA58943}"/>
              </a:ext>
            </a:extLst>
          </p:cNvPr>
          <p:cNvPicPr>
            <a:picLocks noChangeAspect="1"/>
          </p:cNvPicPr>
          <p:nvPr/>
        </p:nvPicPr>
        <p:blipFill rotWithShape="1">
          <a:blip r:embed="rId7"/>
          <a:srcRect t="8929"/>
          <a:stretch/>
        </p:blipFill>
        <p:spPr>
          <a:xfrm>
            <a:off x="7877321" y="4158142"/>
            <a:ext cx="855870" cy="558937"/>
          </a:xfrm>
          <a:prstGeom prst="rect">
            <a:avLst/>
          </a:prstGeom>
        </p:spPr>
      </p:pic>
      <p:pic>
        <p:nvPicPr>
          <p:cNvPr id="35" name="グラフィックス 34" descr="教室 単色塗りつぶし">
            <a:extLst>
              <a:ext uri="{FF2B5EF4-FFF2-40B4-BE49-F238E27FC236}">
                <a16:creationId xmlns:a16="http://schemas.microsoft.com/office/drawing/2014/main" id="{729FC94B-3320-BDE6-507C-B5892A9DB47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788676" y="4099751"/>
            <a:ext cx="732465" cy="732465"/>
          </a:xfrm>
          <a:prstGeom prst="rect">
            <a:avLst/>
          </a:prstGeom>
        </p:spPr>
      </p:pic>
      <p:sp>
        <p:nvSpPr>
          <p:cNvPr id="37" name="正方形/長方形 36">
            <a:extLst>
              <a:ext uri="{FF2B5EF4-FFF2-40B4-BE49-F238E27FC236}">
                <a16:creationId xmlns:a16="http://schemas.microsoft.com/office/drawing/2014/main" id="{708EFEA5-2E78-E625-9838-E8C6C4E03033}"/>
              </a:ext>
            </a:extLst>
          </p:cNvPr>
          <p:cNvSpPr/>
          <p:nvPr/>
        </p:nvSpPr>
        <p:spPr>
          <a:xfrm>
            <a:off x="6424441" y="1856672"/>
            <a:ext cx="2125532" cy="3452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ctr"/>
            <a:endParaRPr lang="en-US" altLang="ja-JP" sz="1600">
              <a:solidFill>
                <a:schemeClr val="tx1"/>
              </a:solidFill>
              <a:latin typeface="BIZ UDPゴシック" panose="020B0400000000000000" pitchFamily="50" charset="-128"/>
              <a:ea typeface="BIZ UDPゴシック" panose="020B0400000000000000" pitchFamily="50" charset="-128"/>
            </a:endParaRPr>
          </a:p>
        </p:txBody>
      </p:sp>
      <p:sp>
        <p:nvSpPr>
          <p:cNvPr id="38" name="テキスト ボックス 37">
            <a:extLst>
              <a:ext uri="{FF2B5EF4-FFF2-40B4-BE49-F238E27FC236}">
                <a16:creationId xmlns:a16="http://schemas.microsoft.com/office/drawing/2014/main" id="{5CA1C330-AE1E-570E-F621-F6B89CC4578B}"/>
              </a:ext>
            </a:extLst>
          </p:cNvPr>
          <p:cNvSpPr txBox="1"/>
          <p:nvPr/>
        </p:nvSpPr>
        <p:spPr>
          <a:xfrm>
            <a:off x="2809872" y="3197237"/>
            <a:ext cx="2946387" cy="2492990"/>
          </a:xfrm>
          <a:prstGeom prst="rect">
            <a:avLst/>
          </a:prstGeom>
          <a:noFill/>
        </p:spPr>
        <p:txBody>
          <a:bodyPr wrap="square" rtlCol="0">
            <a:spAutoFit/>
          </a:bodyPr>
          <a:lstStyle/>
          <a:p>
            <a:r>
              <a:rPr kumimoji="1" lang="ja-JP" altLang="en-US" sz="1200" b="0" i="0" kern="1200">
                <a:effectLst/>
                <a:latin typeface="BIZ UDPゴシック" panose="020B0400000000000000" pitchFamily="50" charset="-128"/>
                <a:ea typeface="BIZ UDPゴシック" panose="020B0400000000000000" pitchFamily="50" charset="-128"/>
                <a:cs typeface="+mn-cs"/>
              </a:rPr>
              <a:t>＜講義動画のプログラム＞</a:t>
            </a:r>
            <a:endParaRPr kumimoji="1" lang="en-US" altLang="ja-JP" sz="1200" b="0" i="0" u="sng" kern="1200">
              <a:solidFill>
                <a:schemeClr val="accent1"/>
              </a:solidFill>
              <a:effectLst/>
              <a:latin typeface="BIZ UDPゴシック" panose="020B0400000000000000" pitchFamily="50" charset="-128"/>
              <a:ea typeface="BIZ UDPゴシック" panose="020B0400000000000000" pitchFamily="50" charset="-128"/>
              <a:cs typeface="+mn-cs"/>
            </a:endParaRPr>
          </a:p>
          <a:p>
            <a:r>
              <a:rPr kumimoji="1" lang="ja-JP" altLang="en-US" sz="1200" b="0" i="0" kern="1200">
                <a:effectLst/>
                <a:latin typeface="BIZ UDPゴシック" panose="020B0400000000000000" pitchFamily="50" charset="-128"/>
                <a:ea typeface="BIZ UDPゴシック" panose="020B0400000000000000" pitchFamily="50" charset="-128"/>
                <a:cs typeface="+mn-cs"/>
              </a:rPr>
              <a:t>　１．スポーツの意義と価値／</a:t>
            </a:r>
            <a:endParaRPr kumimoji="1" lang="en-US" altLang="ja-JP" sz="1200" b="0" i="0" kern="1200">
              <a:effectLst/>
              <a:latin typeface="BIZ UDPゴシック" panose="020B0400000000000000" pitchFamily="50" charset="-128"/>
              <a:ea typeface="BIZ UDPゴシック" panose="020B0400000000000000" pitchFamily="50" charset="-128"/>
              <a:cs typeface="+mn-cs"/>
            </a:endParaRPr>
          </a:p>
          <a:p>
            <a:r>
              <a:rPr kumimoji="1" lang="ja-JP" altLang="en-US" sz="1200">
                <a:latin typeface="BIZ UDPゴシック" panose="020B0400000000000000" pitchFamily="50" charset="-128"/>
                <a:ea typeface="BIZ UDPゴシック" panose="020B0400000000000000" pitchFamily="50" charset="-128"/>
              </a:rPr>
              <a:t>　　　</a:t>
            </a:r>
            <a:r>
              <a:rPr kumimoji="1" lang="ja-JP" altLang="en-US" sz="1200" b="0" i="0" kern="1200">
                <a:effectLst/>
                <a:latin typeface="BIZ UDPゴシック" panose="020B0400000000000000" pitchFamily="50" charset="-128"/>
                <a:ea typeface="BIZ UDPゴシック" panose="020B0400000000000000" pitchFamily="50" charset="-128"/>
                <a:cs typeface="+mn-cs"/>
              </a:rPr>
              <a:t>スポーツ少年団の理念と意義</a:t>
            </a:r>
            <a:endParaRPr kumimoji="1" lang="en-US" altLang="ja-JP" sz="1200" b="0" i="0" kern="1200">
              <a:effectLst/>
              <a:latin typeface="BIZ UDPゴシック" panose="020B0400000000000000" pitchFamily="50" charset="-128"/>
              <a:ea typeface="BIZ UDPゴシック" panose="020B0400000000000000" pitchFamily="50" charset="-128"/>
              <a:cs typeface="+mn-cs"/>
            </a:endParaRPr>
          </a:p>
          <a:p>
            <a:r>
              <a:rPr kumimoji="1" lang="ja-JP" altLang="en-US" sz="1200" b="0" i="0" kern="1200">
                <a:effectLst/>
                <a:latin typeface="BIZ UDPゴシック" panose="020B0400000000000000" pitchFamily="50" charset="-128"/>
                <a:ea typeface="BIZ UDPゴシック" panose="020B0400000000000000" pitchFamily="50" charset="-128"/>
                <a:cs typeface="+mn-cs"/>
              </a:rPr>
              <a:t>　２．安全なスポーツ環境の整備</a:t>
            </a:r>
            <a:endParaRPr kumimoji="1" lang="en-US" altLang="ja-JP" sz="1200" b="0" i="0" kern="1200">
              <a:effectLst/>
              <a:latin typeface="BIZ UDPゴシック" panose="020B0400000000000000" pitchFamily="50" charset="-128"/>
              <a:ea typeface="BIZ UDPゴシック" panose="020B0400000000000000" pitchFamily="50" charset="-128"/>
              <a:cs typeface="+mn-cs"/>
            </a:endParaRPr>
          </a:p>
          <a:p>
            <a:r>
              <a:rPr kumimoji="1" lang="ja-JP" altLang="en-US" sz="1200" b="0" i="0" kern="1200">
                <a:effectLst/>
                <a:latin typeface="BIZ UDPゴシック" panose="020B0400000000000000" pitchFamily="50" charset="-128"/>
                <a:ea typeface="BIZ UDPゴシック" panose="020B0400000000000000" pitchFamily="50" charset="-128"/>
                <a:cs typeface="+mn-cs"/>
              </a:rPr>
              <a:t>　３．指導のプロセス／</a:t>
            </a:r>
            <a:endParaRPr kumimoji="1" lang="en-US" altLang="ja-JP" sz="1200" b="0" i="0" kern="1200">
              <a:effectLst/>
              <a:latin typeface="BIZ UDPゴシック" panose="020B0400000000000000" pitchFamily="50" charset="-128"/>
              <a:ea typeface="BIZ UDPゴシック" panose="020B0400000000000000" pitchFamily="50" charset="-128"/>
              <a:cs typeface="+mn-cs"/>
            </a:endParaRPr>
          </a:p>
          <a:p>
            <a:r>
              <a:rPr kumimoji="1" lang="ja-JP" altLang="en-US" sz="1200">
                <a:latin typeface="BIZ UDPゴシック" panose="020B0400000000000000" pitchFamily="50" charset="-128"/>
                <a:ea typeface="BIZ UDPゴシック" panose="020B0400000000000000" pitchFamily="50" charset="-128"/>
              </a:rPr>
              <a:t>　　　</a:t>
            </a:r>
            <a:r>
              <a:rPr kumimoji="1" lang="ja-JP" altLang="en-US" sz="1200" b="0" i="0" kern="1200">
                <a:effectLst/>
                <a:latin typeface="BIZ UDPゴシック" panose="020B0400000000000000" pitchFamily="50" charset="-128"/>
                <a:ea typeface="BIZ UDPゴシック" panose="020B0400000000000000" pitchFamily="50" charset="-128"/>
                <a:cs typeface="+mn-cs"/>
              </a:rPr>
              <a:t>ジュニア期のスポーツ指導</a:t>
            </a:r>
            <a:endParaRPr kumimoji="1" lang="en-US" altLang="ja-JP" sz="1200" b="0" i="0" kern="1200">
              <a:effectLst/>
              <a:latin typeface="BIZ UDPゴシック" panose="020B0400000000000000" pitchFamily="50" charset="-128"/>
              <a:ea typeface="BIZ UDPゴシック" panose="020B0400000000000000" pitchFamily="50" charset="-128"/>
              <a:cs typeface="+mn-cs"/>
            </a:endParaRPr>
          </a:p>
          <a:p>
            <a:r>
              <a:rPr kumimoji="1" lang="ja-JP" altLang="en-US" sz="1200" b="0" i="0" kern="1200">
                <a:effectLst/>
                <a:latin typeface="BIZ UDPゴシック" panose="020B0400000000000000" pitchFamily="50" charset="-128"/>
                <a:ea typeface="BIZ UDPゴシック" panose="020B0400000000000000" pitchFamily="50" charset="-128"/>
                <a:cs typeface="+mn-cs"/>
              </a:rPr>
              <a:t>　４．指導者の責任と役割 </a:t>
            </a:r>
            <a:endParaRPr kumimoji="1" lang="en-US" altLang="ja-JP" sz="1200" b="0" i="0" kern="1200">
              <a:effectLst/>
              <a:latin typeface="BIZ UDPゴシック" panose="020B0400000000000000" pitchFamily="50" charset="-128"/>
              <a:ea typeface="BIZ UDPゴシック" panose="020B0400000000000000" pitchFamily="50" charset="-128"/>
              <a:cs typeface="+mn-cs"/>
            </a:endParaRPr>
          </a:p>
          <a:p>
            <a:r>
              <a:rPr kumimoji="1" lang="ja-JP" altLang="en-US" sz="1200">
                <a:latin typeface="BIZ UDPゴシック" panose="020B0400000000000000" pitchFamily="50" charset="-128"/>
                <a:ea typeface="BIZ UDPゴシック" panose="020B0400000000000000" pitchFamily="50" charset="-128"/>
              </a:rPr>
              <a:t>　５．ジュニア・ユーススポーツの理念とは</a:t>
            </a:r>
            <a:endParaRPr kumimoji="1" lang="en-US" altLang="ja-JP" sz="1200">
              <a:latin typeface="BIZ UDPゴシック" panose="020B0400000000000000" pitchFamily="50" charset="-128"/>
              <a:ea typeface="BIZ UDPゴシック" panose="020B0400000000000000" pitchFamily="50" charset="-128"/>
            </a:endParaRPr>
          </a:p>
          <a:p>
            <a:r>
              <a:rPr kumimoji="1" lang="ja-JP" altLang="en-US" sz="1200">
                <a:latin typeface="BIZ UDPゴシック" panose="020B0400000000000000" pitchFamily="50" charset="-128"/>
                <a:ea typeface="BIZ UDPゴシック" panose="020B0400000000000000" pitchFamily="50" charset="-128"/>
              </a:rPr>
              <a:t>  ６．部活動の地域連携・地域クラブ活動</a:t>
            </a:r>
            <a:br>
              <a:rPr kumimoji="1" lang="en-US" altLang="ja-JP" sz="1200">
                <a:latin typeface="BIZ UDPゴシック" panose="020B0400000000000000" pitchFamily="50" charset="-128"/>
                <a:ea typeface="BIZ UDPゴシック" panose="020B0400000000000000" pitchFamily="50" charset="-128"/>
              </a:rPr>
            </a:br>
            <a:r>
              <a:rPr kumimoji="1" lang="ja-JP" altLang="en-US" sz="1200">
                <a:latin typeface="BIZ UDPゴシック" panose="020B0400000000000000" pitchFamily="50" charset="-128"/>
                <a:ea typeface="BIZ UDPゴシック" panose="020B0400000000000000" pitchFamily="50" charset="-128"/>
              </a:rPr>
              <a:t>　　　への移行について</a:t>
            </a:r>
            <a:endParaRPr kumimoji="1" lang="en-US" altLang="ja-JP" sz="1200">
              <a:latin typeface="BIZ UDPゴシック" panose="020B0400000000000000" pitchFamily="50" charset="-128"/>
              <a:ea typeface="BIZ UDPゴシック" panose="020B0400000000000000" pitchFamily="50" charset="-128"/>
            </a:endParaRPr>
          </a:p>
          <a:p>
            <a:r>
              <a:rPr kumimoji="1" lang="ja-JP" altLang="en-US" sz="1200">
                <a:latin typeface="BIZ UDPゴシック" panose="020B0400000000000000" pitchFamily="50" charset="-128"/>
                <a:ea typeface="BIZ UDPゴシック" panose="020B0400000000000000" pitchFamily="50" charset="-128"/>
              </a:rPr>
              <a:t>　</a:t>
            </a:r>
            <a:r>
              <a:rPr kumimoji="1" lang="en-US" altLang="ja-JP" sz="1200">
                <a:latin typeface="BIZ UDPゴシック" panose="020B0400000000000000" pitchFamily="50" charset="-128"/>
                <a:ea typeface="BIZ UDPゴシック" panose="020B0400000000000000" pitchFamily="50" charset="-128"/>
              </a:rPr>
              <a:t>7. </a:t>
            </a:r>
            <a:r>
              <a:rPr kumimoji="1" lang="ja-JP" altLang="en-US" sz="1200">
                <a:latin typeface="BIZ UDPゴシック" panose="020B0400000000000000" pitchFamily="50" charset="-128"/>
                <a:ea typeface="BIZ UDPゴシック" panose="020B0400000000000000" pitchFamily="50" charset="-128"/>
              </a:rPr>
              <a:t>「</a:t>
            </a:r>
            <a:r>
              <a:rPr kumimoji="1" lang="en-US" altLang="ja-JP" sz="1200">
                <a:latin typeface="BIZ UDPゴシック" panose="020B0400000000000000" pitchFamily="50" charset="-128"/>
                <a:ea typeface="BIZ UDPゴシック" panose="020B0400000000000000" pitchFamily="50" charset="-128"/>
              </a:rPr>
              <a:t>NO</a:t>
            </a:r>
            <a:r>
              <a:rPr kumimoji="1" lang="ja-JP" altLang="en-US" sz="1200">
                <a:latin typeface="BIZ UDPゴシック" panose="020B0400000000000000" pitchFamily="50" charset="-128"/>
                <a:ea typeface="BIZ UDPゴシック" panose="020B0400000000000000" pitchFamily="50" charset="-128"/>
              </a:rPr>
              <a:t>！スポハラ」について</a:t>
            </a:r>
            <a:endParaRPr kumimoji="1" lang="en-US" altLang="ja-JP" sz="1200">
              <a:latin typeface="BIZ UDPゴシック" panose="020B0400000000000000" pitchFamily="50" charset="-128"/>
              <a:ea typeface="BIZ UDPゴシック" panose="020B0400000000000000" pitchFamily="50" charset="-128"/>
            </a:endParaRPr>
          </a:p>
          <a:p>
            <a:r>
              <a:rPr kumimoji="1" lang="ja-JP" altLang="en-US" sz="1200">
                <a:latin typeface="BIZ UDPゴシック" panose="020B0400000000000000" pitchFamily="50" charset="-128"/>
                <a:ea typeface="BIZ UDPゴシック" panose="020B0400000000000000" pitchFamily="50" charset="-128"/>
              </a:rPr>
              <a:t>　</a:t>
            </a:r>
            <a:endParaRPr kumimoji="1" lang="en-US" altLang="ja-JP" sz="1200">
              <a:latin typeface="BIZ UDPゴシック" panose="020B0400000000000000" pitchFamily="50" charset="-128"/>
              <a:ea typeface="BIZ UDPゴシック" panose="020B0400000000000000" pitchFamily="50" charset="-128"/>
            </a:endParaRPr>
          </a:p>
          <a:p>
            <a:r>
              <a:rPr kumimoji="1" lang="ja-JP" altLang="en-US" sz="1200">
                <a:latin typeface="BIZ UDPゴシック" panose="020B0400000000000000" pitchFamily="50" charset="-128"/>
                <a:ea typeface="BIZ UDPゴシック" panose="020B0400000000000000" pitchFamily="50" charset="-128"/>
              </a:rPr>
              <a:t>＜検定試験＞</a:t>
            </a:r>
            <a:r>
              <a:rPr kumimoji="1" lang="en-US" altLang="ja-JP" sz="1200" b="0" i="0" kern="1200">
                <a:effectLst/>
                <a:latin typeface="BIZ UDPゴシック" panose="020B0400000000000000" pitchFamily="50" charset="-128"/>
                <a:ea typeface="BIZ UDPゴシック" panose="020B0400000000000000" pitchFamily="50" charset="-128"/>
                <a:cs typeface="+mn-cs"/>
              </a:rPr>
              <a:t>20</a:t>
            </a:r>
            <a:r>
              <a:rPr kumimoji="1" lang="ja-JP" altLang="en-US" sz="1200" b="0" i="0" kern="1200">
                <a:effectLst/>
                <a:latin typeface="BIZ UDPゴシック" panose="020B0400000000000000" pitchFamily="50" charset="-128"/>
                <a:ea typeface="BIZ UDPゴシック" panose="020B0400000000000000" pitchFamily="50" charset="-128"/>
                <a:cs typeface="+mn-cs"/>
              </a:rPr>
              <a:t>問</a:t>
            </a:r>
            <a:endParaRPr kumimoji="1" lang="en-US" altLang="ja-JP" sz="1200" b="0" i="0" kern="1200">
              <a:effectLst/>
              <a:latin typeface="BIZ UDPゴシック" panose="020B0400000000000000" pitchFamily="50" charset="-128"/>
              <a:ea typeface="BIZ UDPゴシック" panose="020B0400000000000000" pitchFamily="50" charset="-128"/>
              <a:cs typeface="+mn-cs"/>
            </a:endParaRPr>
          </a:p>
        </p:txBody>
      </p:sp>
      <p:sp>
        <p:nvSpPr>
          <p:cNvPr id="39" name="四角形: 角を丸くする 38">
            <a:extLst>
              <a:ext uri="{FF2B5EF4-FFF2-40B4-BE49-F238E27FC236}">
                <a16:creationId xmlns:a16="http://schemas.microsoft.com/office/drawing/2014/main" id="{A0083CB6-83CC-9669-8AC2-C4B591473260}"/>
              </a:ext>
            </a:extLst>
          </p:cNvPr>
          <p:cNvSpPr/>
          <p:nvPr/>
        </p:nvSpPr>
        <p:spPr>
          <a:xfrm>
            <a:off x="2779441" y="5660633"/>
            <a:ext cx="2361575" cy="629330"/>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BIZ UDPゴシック" panose="020B0400000000000000" pitchFamily="50" charset="-128"/>
                <a:ea typeface="BIZ UDPゴシック" panose="020B0400000000000000" pitchFamily="50" charset="-128"/>
              </a:rPr>
              <a:t>スマートスタディを</a:t>
            </a:r>
            <a:endParaRPr kumimoji="1" lang="en-US" altLang="ja-JP" sz="1200" b="1">
              <a:latin typeface="BIZ UDPゴシック" panose="020B0400000000000000" pitchFamily="50" charset="-128"/>
              <a:ea typeface="BIZ UDPゴシック" panose="020B0400000000000000" pitchFamily="50" charset="-128"/>
            </a:endParaRPr>
          </a:p>
          <a:p>
            <a:pPr algn="ctr"/>
            <a:r>
              <a:rPr kumimoji="1" lang="ja-JP" altLang="en-US" sz="1200" b="1">
                <a:latin typeface="BIZ UDPゴシック" panose="020B0400000000000000" pitchFamily="50" charset="-128"/>
                <a:ea typeface="BIZ UDPゴシック" panose="020B0400000000000000" pitchFamily="50" charset="-128"/>
              </a:rPr>
              <a:t>指導者マイページから利用</a:t>
            </a:r>
          </a:p>
        </p:txBody>
      </p:sp>
      <p:sp>
        <p:nvSpPr>
          <p:cNvPr id="40" name="吹き出し: 角を丸めた四角形 39">
            <a:extLst>
              <a:ext uri="{FF2B5EF4-FFF2-40B4-BE49-F238E27FC236}">
                <a16:creationId xmlns:a16="http://schemas.microsoft.com/office/drawing/2014/main" id="{E08A67C1-93C0-82C7-329E-AAFF86B4183A}"/>
              </a:ext>
            </a:extLst>
          </p:cNvPr>
          <p:cNvSpPr/>
          <p:nvPr/>
        </p:nvSpPr>
        <p:spPr>
          <a:xfrm>
            <a:off x="5935134" y="5180343"/>
            <a:ext cx="3104146" cy="820171"/>
          </a:xfrm>
          <a:prstGeom prst="wedgeRoundRectCallout">
            <a:avLst>
              <a:gd name="adj1" fmla="val -47115"/>
              <a:gd name="adj2" fmla="val -166242"/>
              <a:gd name="adj3" fmla="val 16667"/>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a:t>講義動画の視聴と検定試験の受講を完了した者のみが</a:t>
            </a:r>
            <a:endParaRPr kumimoji="1" lang="en-US" altLang="ja-JP" sz="1600" b="1"/>
          </a:p>
          <a:p>
            <a:pPr algn="ctr"/>
            <a:r>
              <a:rPr kumimoji="1" lang="ja-JP" altLang="en-US" sz="1600" b="1"/>
              <a:t>集合学習を受講</a:t>
            </a:r>
          </a:p>
        </p:txBody>
      </p:sp>
      <p:sp>
        <p:nvSpPr>
          <p:cNvPr id="5" name="Google Shape;191;p4">
            <a:extLst>
              <a:ext uri="{FF2B5EF4-FFF2-40B4-BE49-F238E27FC236}">
                <a16:creationId xmlns:a16="http://schemas.microsoft.com/office/drawing/2014/main" id="{88295208-1586-6BBD-3AF0-E0DC9FC04B94}"/>
              </a:ext>
            </a:extLst>
          </p:cNvPr>
          <p:cNvSpPr/>
          <p:nvPr/>
        </p:nvSpPr>
        <p:spPr>
          <a:xfrm>
            <a:off x="0" y="252391"/>
            <a:ext cx="8906005" cy="108129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JP" sz="2000" b="1">
                <a:solidFill>
                  <a:schemeClr val="dk1"/>
                </a:solidFill>
                <a:latin typeface="BIZ UDPゴシック" panose="020B0400000000000000" pitchFamily="50" charset="-128"/>
                <a:ea typeface="BIZ UDPゴシック" panose="020B0400000000000000" pitchFamily="50" charset="-128"/>
                <a:cs typeface="Arial"/>
                <a:sym typeface="Arial"/>
              </a:rPr>
              <a:t>＜</a:t>
            </a:r>
            <a:r>
              <a:rPr lang="ja-JP" altLang="en-US" sz="2000" b="1">
                <a:solidFill>
                  <a:schemeClr val="dk1"/>
                </a:solidFill>
                <a:latin typeface="BIZ UDPゴシック" panose="020B0400000000000000" pitchFamily="50" charset="-128"/>
                <a:ea typeface="BIZ UDPゴシック" panose="020B0400000000000000" pitchFamily="50" charset="-128"/>
                <a:cs typeface="Arial"/>
                <a:sym typeface="Arial"/>
              </a:rPr>
              <a:t>受講</a:t>
            </a:r>
            <a:r>
              <a:rPr lang="ja-JP" sz="2000" b="1">
                <a:solidFill>
                  <a:schemeClr val="dk1"/>
                </a:solidFill>
                <a:latin typeface="BIZ UDPゴシック" panose="020B0400000000000000" pitchFamily="50" charset="-128"/>
                <a:ea typeface="BIZ UDPゴシック" panose="020B0400000000000000" pitchFamily="50" charset="-128"/>
                <a:cs typeface="Arial"/>
                <a:sym typeface="Arial"/>
              </a:rPr>
              <a:t>の流れ＞</a:t>
            </a:r>
            <a:endParaRPr lang="en-US" altLang="ja-JP" sz="2000" b="1">
              <a:solidFill>
                <a:schemeClr val="dk1"/>
              </a:solidFill>
              <a:latin typeface="BIZ UDPゴシック" panose="020B0400000000000000" pitchFamily="50" charset="-128"/>
              <a:ea typeface="BIZ UDPゴシック" panose="020B0400000000000000" pitchFamily="50" charset="-128"/>
              <a:cs typeface="Arial"/>
              <a:sym typeface="Arial"/>
            </a:endParaRPr>
          </a:p>
          <a:p>
            <a:pPr marL="0" marR="0" lvl="0" indent="0" algn="ctr" rtl="0">
              <a:spcBef>
                <a:spcPts val="0"/>
              </a:spcBef>
              <a:spcAft>
                <a:spcPts val="0"/>
              </a:spcAft>
              <a:buNone/>
            </a:pPr>
            <a:r>
              <a:rPr lang="ja-JP" altLang="en-US" sz="1600">
                <a:solidFill>
                  <a:schemeClr val="dk1"/>
                </a:solidFill>
                <a:latin typeface="BIZ UDPゴシック" panose="020B0400000000000000" pitchFamily="50" charset="-128"/>
                <a:ea typeface="BIZ UDPゴシック" panose="020B0400000000000000" pitchFamily="50" charset="-128"/>
                <a:cs typeface="Arial"/>
                <a:sym typeface="Arial"/>
              </a:rPr>
              <a:t>公認スタートコーチ（ジュニア・ユース）養成講習会は以下の内容で構成されています。</a:t>
            </a:r>
            <a:endParaRPr lang="en-US" altLang="ja-JP" sz="1600">
              <a:solidFill>
                <a:schemeClr val="dk1"/>
              </a:solidFill>
              <a:latin typeface="BIZ UDPゴシック" panose="020B0400000000000000" pitchFamily="50" charset="-128"/>
              <a:ea typeface="BIZ UDPゴシック" panose="020B0400000000000000" pitchFamily="50" charset="-128"/>
              <a:cs typeface="Arial"/>
              <a:sym typeface="Arial"/>
            </a:endParaRPr>
          </a:p>
          <a:p>
            <a:pPr marL="0" marR="0" lvl="0" indent="0" algn="ctr" rtl="0">
              <a:spcBef>
                <a:spcPts val="0"/>
              </a:spcBef>
              <a:spcAft>
                <a:spcPts val="0"/>
              </a:spcAft>
              <a:buNone/>
            </a:pPr>
            <a:r>
              <a:rPr lang="ja-JP" altLang="en-US" sz="1600">
                <a:solidFill>
                  <a:schemeClr val="dk1"/>
                </a:solidFill>
                <a:latin typeface="BIZ UDPゴシック" panose="020B0400000000000000" pitchFamily="50" charset="-128"/>
                <a:ea typeface="BIZ UDPゴシック" panose="020B0400000000000000" pitchFamily="50" charset="-128"/>
                <a:cs typeface="Arial"/>
                <a:sym typeface="Arial"/>
              </a:rPr>
              <a:t>全ての内容を完了した方が受講修了者となります。</a:t>
            </a:r>
            <a:endParaRPr lang="en-US" altLang="ja-JP" sz="1600">
              <a:solidFill>
                <a:schemeClr val="dk1"/>
              </a:solidFill>
              <a:latin typeface="BIZ UDPゴシック" panose="020B0400000000000000" pitchFamily="50" charset="-128"/>
              <a:ea typeface="BIZ UDPゴシック" panose="020B0400000000000000" pitchFamily="50" charset="-128"/>
              <a:cs typeface="Arial"/>
              <a:sym typeface="Arial"/>
            </a:endParaRPr>
          </a:p>
          <a:p>
            <a:pPr marL="0" marR="0" lvl="0" indent="0" algn="ctr" rtl="0">
              <a:spcBef>
                <a:spcPts val="0"/>
              </a:spcBef>
              <a:spcAft>
                <a:spcPts val="0"/>
              </a:spcAft>
              <a:buNone/>
            </a:pPr>
            <a:endParaRPr lang="en-US" altLang="ja-JP" sz="1600">
              <a:solidFill>
                <a:schemeClr val="dk1"/>
              </a:solidFill>
              <a:latin typeface="BIZ UDPゴシック" panose="020B0400000000000000" pitchFamily="50" charset="-128"/>
              <a:ea typeface="BIZ UDPゴシック" panose="020B0400000000000000" pitchFamily="50" charset="-128"/>
              <a:cs typeface="Arial"/>
              <a:sym typeface="Arial"/>
            </a:endParaRPr>
          </a:p>
        </p:txBody>
      </p:sp>
    </p:spTree>
    <p:extLst>
      <p:ext uri="{BB962C8B-B14F-4D97-AF65-F5344CB8AC3E}">
        <p14:creationId xmlns:p14="http://schemas.microsoft.com/office/powerpoint/2010/main" val="811289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AD645F19-27C1-D56D-AA5F-15114264D0BB}"/>
              </a:ext>
            </a:extLst>
          </p:cNvPr>
          <p:cNvPicPr>
            <a:picLocks noChangeAspect="1"/>
          </p:cNvPicPr>
          <p:nvPr/>
        </p:nvPicPr>
        <p:blipFill rotWithShape="1">
          <a:blip r:embed="rId3"/>
          <a:srcRect b="1951"/>
          <a:stretch/>
        </p:blipFill>
        <p:spPr>
          <a:xfrm>
            <a:off x="2089193" y="2852151"/>
            <a:ext cx="5128260" cy="3882702"/>
          </a:xfrm>
          <a:prstGeom prst="rect">
            <a:avLst/>
          </a:prstGeom>
        </p:spPr>
      </p:pic>
      <p:sp>
        <p:nvSpPr>
          <p:cNvPr id="42" name="正方形/長方形 41">
            <a:extLst>
              <a:ext uri="{FF2B5EF4-FFF2-40B4-BE49-F238E27FC236}">
                <a16:creationId xmlns:a16="http://schemas.microsoft.com/office/drawing/2014/main" id="{4EA28D03-9371-2543-AF3D-FCA8FA7D3B4F}"/>
              </a:ext>
            </a:extLst>
          </p:cNvPr>
          <p:cNvSpPr/>
          <p:nvPr/>
        </p:nvSpPr>
        <p:spPr>
          <a:xfrm>
            <a:off x="81324" y="963371"/>
            <a:ext cx="9143998" cy="845424"/>
          </a:xfrm>
          <a:prstGeom prst="rect">
            <a:avLst/>
          </a:prstGeom>
        </p:spPr>
        <p:txBody>
          <a:bodyPr wrap="square">
            <a:spAutoFit/>
          </a:bodyPr>
          <a:lstStyle/>
          <a:p>
            <a:r>
              <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rPr>
              <a:t>① </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指導者マイページのトップページにアクセスする</a:t>
            </a:r>
            <a:endPar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endParaRPr>
          </a:p>
          <a:p>
            <a:endParaRPr lang="en-US" altLang="ja-JP" sz="462">
              <a:latin typeface="UD Digi Kyokasho N-R" panose="02020400000000000000" pitchFamily="49" charset="-128"/>
              <a:ea typeface="UD Digi Kyokasho N-R" panose="02020400000000000000" pitchFamily="49" charset="-128"/>
              <a:cs typeface="Times New Roman" panose="02020603050405020304" pitchFamily="18" charset="0"/>
            </a:endParaRPr>
          </a:p>
          <a:p>
            <a:pPr marL="206692"/>
            <a:r>
              <a:rPr lang="en-US" altLang="ja-JP" sz="2216">
                <a:latin typeface="UD Digi Kyokasho N-R" panose="02020400000000000000" pitchFamily="49" charset="-128"/>
                <a:ea typeface="UD Digi Kyokasho N-R" panose="02020400000000000000" pitchFamily="49" charset="-128"/>
                <a:cs typeface="Times New Roman" panose="02020603050405020304" pitchFamily="18" charset="0"/>
                <a:hlinkClick r:id="rId4"/>
              </a:rPr>
              <a:t>https://account.japan-sports.or.jp/sign_in</a:t>
            </a:r>
            <a:endParaRPr lang="en-US" altLang="ja-JP" sz="2216">
              <a:latin typeface="UD Digi Kyokasho N-R" panose="02020400000000000000" pitchFamily="49" charset="-128"/>
              <a:ea typeface="UD Digi Kyokasho N-R" panose="02020400000000000000" pitchFamily="49" charset="-128"/>
              <a:cs typeface="Times New Roman" panose="02020603050405020304" pitchFamily="18" charset="0"/>
            </a:endParaRPr>
          </a:p>
        </p:txBody>
      </p:sp>
      <p:sp>
        <p:nvSpPr>
          <p:cNvPr id="43" name="正方形/長方形 42">
            <a:extLst>
              <a:ext uri="{FF2B5EF4-FFF2-40B4-BE49-F238E27FC236}">
                <a16:creationId xmlns:a16="http://schemas.microsoft.com/office/drawing/2014/main" id="{20A4944D-F644-7F41-9715-7B7B1C7A30DB}"/>
              </a:ext>
            </a:extLst>
          </p:cNvPr>
          <p:cNvSpPr/>
          <p:nvPr/>
        </p:nvSpPr>
        <p:spPr>
          <a:xfrm>
            <a:off x="81324" y="1977207"/>
            <a:ext cx="9143998" cy="1091646"/>
          </a:xfrm>
          <a:prstGeom prst="rect">
            <a:avLst/>
          </a:prstGeom>
        </p:spPr>
        <p:txBody>
          <a:bodyPr wrap="square">
            <a:spAutoFit/>
          </a:bodyPr>
          <a:lstStyle/>
          <a:p>
            <a:r>
              <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rPr>
              <a:t>② </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指導者マイページのログイン画面から</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アカウント作成</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を</a:t>
            </a:r>
            <a:endPar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endParaRPr>
          </a:p>
          <a:p>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　クリックする</a:t>
            </a:r>
            <a:endPar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endParaRPr>
          </a:p>
          <a:p>
            <a:r>
              <a:rPr lang="ja-JP" altLang="en-US" sz="1477" b="1">
                <a:latin typeface="UD Digi Kyokasho N-R" panose="02020400000000000000" pitchFamily="49" charset="-128"/>
                <a:ea typeface="UD Digi Kyokasho N-R" panose="02020400000000000000" pitchFamily="49" charset="-128"/>
                <a:cs typeface="Times New Roman" panose="02020603050405020304" pitchFamily="18" charset="0"/>
              </a:rPr>
              <a:t>　</a:t>
            </a:r>
            <a:r>
              <a:rPr lang="en-US" altLang="ja-JP" sz="1600" b="1" u="sng">
                <a:solidFill>
                  <a:srgbClr val="FF0000"/>
                </a:solidFill>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1600" b="1" u="sng">
                <a:solidFill>
                  <a:srgbClr val="FF0000"/>
                </a:solidFill>
                <a:latin typeface="UD Digi Kyokasho N-R" panose="02020400000000000000" pitchFamily="49" charset="-128"/>
                <a:ea typeface="UD Digi Kyokasho N-R" panose="02020400000000000000" pitchFamily="49" charset="-128"/>
                <a:cs typeface="Times New Roman" panose="02020603050405020304" pitchFamily="18" charset="0"/>
              </a:rPr>
              <a:t>すでにアカウントを作成済みの場合は、スライド８（右下に記載）へ進んでください。</a:t>
            </a:r>
            <a:endParaRPr lang="en-US" altLang="ja-JP" sz="1600" b="1" u="sng">
              <a:solidFill>
                <a:srgbClr val="FF0000"/>
              </a:solidFill>
              <a:latin typeface="UD Digi Kyokasho N-R" panose="02020400000000000000" pitchFamily="49" charset="-128"/>
              <a:ea typeface="UD Digi Kyokasho N-R" panose="02020400000000000000" pitchFamily="49" charset="-128"/>
              <a:cs typeface="Times New Roman" panose="02020603050405020304" pitchFamily="18" charset="0"/>
            </a:endParaRPr>
          </a:p>
          <a:p>
            <a:endParaRPr lang="en-US" altLang="ja-JP" sz="462">
              <a:latin typeface="UD Digi Kyokasho N-R" panose="02020400000000000000" pitchFamily="49" charset="-128"/>
              <a:ea typeface="UD Digi Kyokasho N-R" panose="02020400000000000000" pitchFamily="49" charset="-128"/>
              <a:cs typeface="Times New Roman" panose="02020603050405020304" pitchFamily="18" charset="0"/>
            </a:endParaRPr>
          </a:p>
        </p:txBody>
      </p:sp>
      <p:sp>
        <p:nvSpPr>
          <p:cNvPr id="16" name="正方形/長方形 15">
            <a:extLst>
              <a:ext uri="{FF2B5EF4-FFF2-40B4-BE49-F238E27FC236}">
                <a16:creationId xmlns:a16="http://schemas.microsoft.com/office/drawing/2014/main" id="{D5A4720B-5483-8341-B796-7FB068F96CAC}"/>
              </a:ext>
            </a:extLst>
          </p:cNvPr>
          <p:cNvSpPr/>
          <p:nvPr/>
        </p:nvSpPr>
        <p:spPr>
          <a:xfrm>
            <a:off x="2275235" y="4344428"/>
            <a:ext cx="4756176" cy="554435"/>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17" name="四角形吹き出し 16">
            <a:extLst>
              <a:ext uri="{FF2B5EF4-FFF2-40B4-BE49-F238E27FC236}">
                <a16:creationId xmlns:a16="http://schemas.microsoft.com/office/drawing/2014/main" id="{44267C6C-4651-1145-9853-20395C22DE37}"/>
              </a:ext>
            </a:extLst>
          </p:cNvPr>
          <p:cNvSpPr/>
          <p:nvPr/>
        </p:nvSpPr>
        <p:spPr>
          <a:xfrm>
            <a:off x="286189" y="3651228"/>
            <a:ext cx="1553587" cy="426290"/>
          </a:xfrm>
          <a:prstGeom prst="wedgeRectCallout">
            <a:avLst>
              <a:gd name="adj1" fmla="val 140796"/>
              <a:gd name="adj2" fmla="val 90386"/>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847" b="1">
                <a:solidFill>
                  <a:srgbClr val="FF0000"/>
                </a:solidFill>
                <a:latin typeface="UD Digi Kyokasho N-R" panose="02020400000000000000" pitchFamily="49" charset="-128"/>
                <a:ea typeface="UD Digi Kyokasho N-R" panose="02020400000000000000" pitchFamily="49" charset="-128"/>
              </a:rPr>
              <a:t>② </a:t>
            </a:r>
            <a:r>
              <a:rPr kumimoji="1" lang="ja-JP" altLang="en-US" sz="1847" b="1">
                <a:solidFill>
                  <a:srgbClr val="FF0000"/>
                </a:solidFill>
                <a:latin typeface="UD Digi Kyokasho N-R" panose="02020400000000000000" pitchFamily="49" charset="-128"/>
                <a:ea typeface="UD Digi Kyokasho N-R" panose="02020400000000000000" pitchFamily="49" charset="-128"/>
              </a:rPr>
              <a:t>クリック</a:t>
            </a:r>
          </a:p>
        </p:txBody>
      </p:sp>
      <p:pic>
        <p:nvPicPr>
          <p:cNvPr id="6" name="図 5" descr="QR コード&#10;&#10;自動的に生成された説明">
            <a:extLst>
              <a:ext uri="{FF2B5EF4-FFF2-40B4-BE49-F238E27FC236}">
                <a16:creationId xmlns:a16="http://schemas.microsoft.com/office/drawing/2014/main" id="{F36789B1-96D5-784D-4D21-7FAA0576BE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5228" y="1271908"/>
            <a:ext cx="767320" cy="767320"/>
          </a:xfrm>
          <a:prstGeom prst="rect">
            <a:avLst/>
          </a:prstGeom>
        </p:spPr>
      </p:pic>
      <p:graphicFrame>
        <p:nvGraphicFramePr>
          <p:cNvPr id="4" name="表 3">
            <a:extLst>
              <a:ext uri="{FF2B5EF4-FFF2-40B4-BE49-F238E27FC236}">
                <a16:creationId xmlns:a16="http://schemas.microsoft.com/office/drawing/2014/main" id="{E3D19DEE-6B54-ECA8-2AB8-1D5CCCC2BAA7}"/>
              </a:ext>
            </a:extLst>
          </p:cNvPr>
          <p:cNvGraphicFramePr>
            <a:graphicFrameLocks noGrp="1"/>
          </p:cNvGraphicFramePr>
          <p:nvPr>
            <p:extLst>
              <p:ext uri="{D42A27DB-BD31-4B8C-83A1-F6EECF244321}">
                <p14:modId xmlns:p14="http://schemas.microsoft.com/office/powerpoint/2010/main" val="3755440652"/>
              </p:ext>
            </p:extLst>
          </p:nvPr>
        </p:nvGraphicFramePr>
        <p:xfrm>
          <a:off x="56234" y="112141"/>
          <a:ext cx="8043844" cy="608457"/>
        </p:xfrm>
        <a:graphic>
          <a:graphicData uri="http://schemas.openxmlformats.org/drawingml/2006/table">
            <a:tbl>
              <a:tblPr firstRow="1" bandRow="1">
                <a:tableStyleId>{5FD0F851-EC5A-4D38-B0AD-8093EC10F338}</a:tableStyleId>
              </a:tblPr>
              <a:tblGrid>
                <a:gridCol w="8043844">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b="1">
                          <a:solidFill>
                            <a:srgbClr val="FF0000"/>
                          </a:solidFill>
                          <a:latin typeface="BIZ UDPゴシック" panose="020B0400000000000000" pitchFamily="50" charset="-128"/>
                          <a:ea typeface="BIZ UDPゴシック" panose="020B0400000000000000" pitchFamily="50" charset="-128"/>
                        </a:rPr>
                        <a:t>講習会に申し込む</a:t>
                      </a:r>
                      <a:r>
                        <a:rPr lang="ja-JP" altLang="en-US" sz="2000" b="1">
                          <a:solidFill>
                            <a:srgbClr val="FF0000"/>
                          </a:solidFill>
                          <a:latin typeface="BIZ UDPゴシック" panose="020B0400000000000000" pitchFamily="50" charset="-128"/>
                          <a:ea typeface="BIZ UDPゴシック" panose="020B0400000000000000" pitchFamily="50" charset="-128"/>
                        </a:rPr>
                        <a:t>（「指導者マイページ」を作成する）</a:t>
                      </a:r>
                    </a:p>
                  </a:txBody>
                  <a:tcPr anchor="ctr"/>
                </a:tc>
                <a:extLst>
                  <a:ext uri="{0D108BD9-81ED-4DB2-BD59-A6C34878D82A}">
                    <a16:rowId xmlns:a16="http://schemas.microsoft.com/office/drawing/2014/main" val="3738033071"/>
                  </a:ext>
                </a:extLst>
              </a:tr>
            </a:tbl>
          </a:graphicData>
        </a:graphic>
      </p:graphicFrame>
      <p:sp>
        <p:nvSpPr>
          <p:cNvPr id="2" name="スライド番号プレースホルダー 14">
            <a:extLst>
              <a:ext uri="{FF2B5EF4-FFF2-40B4-BE49-F238E27FC236}">
                <a16:creationId xmlns:a16="http://schemas.microsoft.com/office/drawing/2014/main" id="{EEC0C73C-DD8A-E283-5C9F-A00CCF1EF940}"/>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4</a:t>
            </a:fld>
            <a:endParaRPr kumimoji="1" lang="ja-JP" altLang="en-US" sz="2800"/>
          </a:p>
        </p:txBody>
      </p:sp>
    </p:spTree>
    <p:extLst>
      <p:ext uri="{BB962C8B-B14F-4D97-AF65-F5344CB8AC3E}">
        <p14:creationId xmlns:p14="http://schemas.microsoft.com/office/powerpoint/2010/main" val="4209302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913CAF3C-DD2D-B960-8B2D-803106471799}"/>
              </a:ext>
            </a:extLst>
          </p:cNvPr>
          <p:cNvPicPr>
            <a:picLocks noChangeAspect="1"/>
          </p:cNvPicPr>
          <p:nvPr/>
        </p:nvPicPr>
        <p:blipFill>
          <a:blip r:embed="rId2"/>
          <a:stretch>
            <a:fillRect/>
          </a:stretch>
        </p:blipFill>
        <p:spPr>
          <a:xfrm>
            <a:off x="2167120" y="1955368"/>
            <a:ext cx="4497500" cy="4554279"/>
          </a:xfrm>
          <a:prstGeom prst="rect">
            <a:avLst/>
          </a:prstGeom>
        </p:spPr>
      </p:pic>
      <p:sp>
        <p:nvSpPr>
          <p:cNvPr id="42" name="正方形/長方形 41">
            <a:extLst>
              <a:ext uri="{FF2B5EF4-FFF2-40B4-BE49-F238E27FC236}">
                <a16:creationId xmlns:a16="http://schemas.microsoft.com/office/drawing/2014/main" id="{4EA28D03-9371-2543-AF3D-FCA8FA7D3B4F}"/>
              </a:ext>
            </a:extLst>
          </p:cNvPr>
          <p:cNvSpPr/>
          <p:nvPr/>
        </p:nvSpPr>
        <p:spPr>
          <a:xfrm>
            <a:off x="0" y="969712"/>
            <a:ext cx="9143998" cy="433324"/>
          </a:xfrm>
          <a:prstGeom prst="rect">
            <a:avLst/>
          </a:prstGeom>
        </p:spPr>
        <p:txBody>
          <a:bodyPr wrap="square">
            <a:spAutoFit/>
          </a:bodyPr>
          <a:lstStyle/>
          <a:p>
            <a:r>
              <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rPr>
              <a:t>① </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登録するメールアドレスを入力する</a:t>
            </a:r>
            <a:endParaRPr lang="en-US" altLang="ja-JP" sz="462">
              <a:latin typeface="UD Digi Kyokasho N-R" panose="02020400000000000000" pitchFamily="49" charset="-128"/>
              <a:ea typeface="UD Digi Kyokasho N-R" panose="02020400000000000000" pitchFamily="49" charset="-128"/>
              <a:cs typeface="Times New Roman" panose="02020603050405020304" pitchFamily="18" charset="0"/>
            </a:endParaRPr>
          </a:p>
        </p:txBody>
      </p:sp>
      <p:sp>
        <p:nvSpPr>
          <p:cNvPr id="10" name="正方形/長方形 9">
            <a:extLst>
              <a:ext uri="{FF2B5EF4-FFF2-40B4-BE49-F238E27FC236}">
                <a16:creationId xmlns:a16="http://schemas.microsoft.com/office/drawing/2014/main" id="{B4A65328-016F-E84B-97E8-525B058CE190}"/>
              </a:ext>
            </a:extLst>
          </p:cNvPr>
          <p:cNvSpPr/>
          <p:nvPr/>
        </p:nvSpPr>
        <p:spPr>
          <a:xfrm>
            <a:off x="-1" y="1440900"/>
            <a:ext cx="9143998" cy="433324"/>
          </a:xfrm>
          <a:prstGeom prst="rect">
            <a:avLst/>
          </a:prstGeom>
        </p:spPr>
        <p:txBody>
          <a:bodyPr wrap="square">
            <a:spAutoFit/>
          </a:bodyPr>
          <a:lstStyle/>
          <a:p>
            <a:r>
              <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rPr>
              <a:t>② </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同意して登録手続きを行なう</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をクリックする</a:t>
            </a:r>
            <a:endParaRPr lang="en-US" altLang="ja-JP" sz="462">
              <a:latin typeface="UD Digi Kyokasho N-R" panose="02020400000000000000" pitchFamily="49" charset="-128"/>
              <a:ea typeface="UD Digi Kyokasho N-R" panose="02020400000000000000" pitchFamily="49" charset="-128"/>
              <a:cs typeface="Times New Roman" panose="02020603050405020304" pitchFamily="18" charset="0"/>
            </a:endParaRPr>
          </a:p>
        </p:txBody>
      </p:sp>
      <p:sp>
        <p:nvSpPr>
          <p:cNvPr id="13" name="四角形吹き出し 12">
            <a:extLst>
              <a:ext uri="{FF2B5EF4-FFF2-40B4-BE49-F238E27FC236}">
                <a16:creationId xmlns:a16="http://schemas.microsoft.com/office/drawing/2014/main" id="{33B756A9-564D-3541-B380-F23B2DB4C9B1}"/>
              </a:ext>
            </a:extLst>
          </p:cNvPr>
          <p:cNvSpPr/>
          <p:nvPr/>
        </p:nvSpPr>
        <p:spPr>
          <a:xfrm>
            <a:off x="5875661" y="1892226"/>
            <a:ext cx="3092111" cy="487255"/>
          </a:xfrm>
          <a:prstGeom prst="wedgeRectCallout">
            <a:avLst>
              <a:gd name="adj1" fmla="val -56417"/>
              <a:gd name="adj2" fmla="val 195413"/>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847" b="1">
                <a:solidFill>
                  <a:srgbClr val="FF0000"/>
                </a:solidFill>
                <a:latin typeface="UD Digi Kyokasho N-R" panose="02020400000000000000" pitchFamily="49" charset="-128"/>
                <a:ea typeface="UD Digi Kyokasho N-R" panose="02020400000000000000" pitchFamily="49" charset="-128"/>
              </a:rPr>
              <a:t>① </a:t>
            </a:r>
            <a:r>
              <a:rPr kumimoji="1" lang="ja-JP" altLang="en-US" sz="1847" b="1">
                <a:solidFill>
                  <a:srgbClr val="FF0000"/>
                </a:solidFill>
                <a:latin typeface="UD Digi Kyokasho N-R" panose="02020400000000000000" pitchFamily="49" charset="-128"/>
                <a:ea typeface="UD Digi Kyokasho N-R" panose="02020400000000000000" pitchFamily="49" charset="-128"/>
              </a:rPr>
              <a:t>メールアドレスを入力</a:t>
            </a:r>
          </a:p>
        </p:txBody>
      </p:sp>
      <p:sp>
        <p:nvSpPr>
          <p:cNvPr id="15" name="正方形/長方形 14">
            <a:extLst>
              <a:ext uri="{FF2B5EF4-FFF2-40B4-BE49-F238E27FC236}">
                <a16:creationId xmlns:a16="http://schemas.microsoft.com/office/drawing/2014/main" id="{D3E41187-BB00-8F47-98DA-A7CD9BA9341C}"/>
              </a:ext>
            </a:extLst>
          </p:cNvPr>
          <p:cNvSpPr/>
          <p:nvPr/>
        </p:nvSpPr>
        <p:spPr>
          <a:xfrm>
            <a:off x="3422358" y="3210085"/>
            <a:ext cx="2075183" cy="444071"/>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20" name="四角形吹き出し 19">
            <a:extLst>
              <a:ext uri="{FF2B5EF4-FFF2-40B4-BE49-F238E27FC236}">
                <a16:creationId xmlns:a16="http://schemas.microsoft.com/office/drawing/2014/main" id="{383CC889-22B1-CF4D-A0A9-8B7B69E4752B}"/>
              </a:ext>
            </a:extLst>
          </p:cNvPr>
          <p:cNvSpPr/>
          <p:nvPr/>
        </p:nvSpPr>
        <p:spPr>
          <a:xfrm>
            <a:off x="447847" y="5882909"/>
            <a:ext cx="1616464" cy="400092"/>
          </a:xfrm>
          <a:prstGeom prst="wedgeRectCallout">
            <a:avLst>
              <a:gd name="adj1" fmla="val 119813"/>
              <a:gd name="adj2" fmla="val 59494"/>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847" b="1">
                <a:solidFill>
                  <a:srgbClr val="FF0000"/>
                </a:solidFill>
                <a:latin typeface="UD Digi Kyokasho N-R" panose="02020400000000000000" pitchFamily="49" charset="-128"/>
                <a:ea typeface="UD Digi Kyokasho N-R" panose="02020400000000000000" pitchFamily="49" charset="-128"/>
              </a:rPr>
              <a:t>② </a:t>
            </a:r>
            <a:r>
              <a:rPr kumimoji="1" lang="ja-JP" altLang="en-US" sz="1847" b="1">
                <a:solidFill>
                  <a:srgbClr val="FF0000"/>
                </a:solidFill>
                <a:latin typeface="UD Digi Kyokasho N-R" panose="02020400000000000000" pitchFamily="49" charset="-128"/>
                <a:ea typeface="UD Digi Kyokasho N-R" panose="02020400000000000000" pitchFamily="49" charset="-128"/>
              </a:rPr>
              <a:t>クリック</a:t>
            </a:r>
          </a:p>
        </p:txBody>
      </p:sp>
      <p:sp>
        <p:nvSpPr>
          <p:cNvPr id="21" name="正方形/長方形 20">
            <a:extLst>
              <a:ext uri="{FF2B5EF4-FFF2-40B4-BE49-F238E27FC236}">
                <a16:creationId xmlns:a16="http://schemas.microsoft.com/office/drawing/2014/main" id="{9A72A82D-D692-5340-B930-608F62CB3EF7}"/>
              </a:ext>
            </a:extLst>
          </p:cNvPr>
          <p:cNvSpPr/>
          <p:nvPr/>
        </p:nvSpPr>
        <p:spPr>
          <a:xfrm>
            <a:off x="3332723" y="6152354"/>
            <a:ext cx="2164818" cy="400092"/>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2" name="スライド番号プレースホルダー 14">
            <a:extLst>
              <a:ext uri="{FF2B5EF4-FFF2-40B4-BE49-F238E27FC236}">
                <a16:creationId xmlns:a16="http://schemas.microsoft.com/office/drawing/2014/main" id="{6EFB4476-9334-D97B-31D6-D0FD4856D067}"/>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5</a:t>
            </a:fld>
            <a:endParaRPr kumimoji="1" lang="ja-JP" altLang="en-US" sz="2800"/>
          </a:p>
        </p:txBody>
      </p:sp>
      <p:graphicFrame>
        <p:nvGraphicFramePr>
          <p:cNvPr id="3" name="表 2">
            <a:extLst>
              <a:ext uri="{FF2B5EF4-FFF2-40B4-BE49-F238E27FC236}">
                <a16:creationId xmlns:a16="http://schemas.microsoft.com/office/drawing/2014/main" id="{B68F03A4-68D3-D029-3FE7-06DC0AE63D3E}"/>
              </a:ext>
            </a:extLst>
          </p:cNvPr>
          <p:cNvGraphicFramePr>
            <a:graphicFrameLocks noGrp="1"/>
          </p:cNvGraphicFramePr>
          <p:nvPr>
            <p:extLst>
              <p:ext uri="{D42A27DB-BD31-4B8C-83A1-F6EECF244321}">
                <p14:modId xmlns:p14="http://schemas.microsoft.com/office/powerpoint/2010/main" val="23772308"/>
              </p:ext>
            </p:extLst>
          </p:nvPr>
        </p:nvGraphicFramePr>
        <p:xfrm>
          <a:off x="56234" y="112141"/>
          <a:ext cx="8043844" cy="608457"/>
        </p:xfrm>
        <a:graphic>
          <a:graphicData uri="http://schemas.openxmlformats.org/drawingml/2006/table">
            <a:tbl>
              <a:tblPr firstRow="1" bandRow="1">
                <a:tableStyleId>{5FD0F851-EC5A-4D38-B0AD-8093EC10F338}</a:tableStyleId>
              </a:tblPr>
              <a:tblGrid>
                <a:gridCol w="8043844">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b="1">
                          <a:solidFill>
                            <a:srgbClr val="FF0000"/>
                          </a:solidFill>
                          <a:latin typeface="BIZ UDPゴシック" panose="020B0400000000000000" pitchFamily="50" charset="-128"/>
                          <a:ea typeface="BIZ UDPゴシック" panose="020B0400000000000000" pitchFamily="50" charset="-128"/>
                        </a:rPr>
                        <a:t>講習会に申し込む</a:t>
                      </a:r>
                      <a:r>
                        <a:rPr lang="ja-JP" altLang="en-US" sz="2000" b="1">
                          <a:solidFill>
                            <a:srgbClr val="FF0000"/>
                          </a:solidFill>
                          <a:latin typeface="BIZ UDPゴシック" panose="020B0400000000000000" pitchFamily="50" charset="-128"/>
                          <a:ea typeface="BIZ UDPゴシック" panose="020B0400000000000000" pitchFamily="50" charset="-128"/>
                        </a:rPr>
                        <a:t>（「指導者マイページ」を作成する）</a:t>
                      </a:r>
                    </a:p>
                  </a:txBody>
                  <a:tcPr anchor="ctr"/>
                </a:tc>
                <a:extLst>
                  <a:ext uri="{0D108BD9-81ED-4DB2-BD59-A6C34878D82A}">
                    <a16:rowId xmlns:a16="http://schemas.microsoft.com/office/drawing/2014/main" val="3738033071"/>
                  </a:ext>
                </a:extLst>
              </a:tr>
            </a:tbl>
          </a:graphicData>
        </a:graphic>
      </p:graphicFrame>
    </p:spTree>
    <p:extLst>
      <p:ext uri="{BB962C8B-B14F-4D97-AF65-F5344CB8AC3E}">
        <p14:creationId xmlns:p14="http://schemas.microsoft.com/office/powerpoint/2010/main" val="3943679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正方形/長方形 41">
            <a:extLst>
              <a:ext uri="{FF2B5EF4-FFF2-40B4-BE49-F238E27FC236}">
                <a16:creationId xmlns:a16="http://schemas.microsoft.com/office/drawing/2014/main" id="{4EA28D03-9371-2543-AF3D-FCA8FA7D3B4F}"/>
              </a:ext>
            </a:extLst>
          </p:cNvPr>
          <p:cNvSpPr/>
          <p:nvPr/>
        </p:nvSpPr>
        <p:spPr>
          <a:xfrm>
            <a:off x="13539" y="961580"/>
            <a:ext cx="9143998" cy="760208"/>
          </a:xfrm>
          <a:prstGeom prst="rect">
            <a:avLst/>
          </a:prstGeom>
        </p:spPr>
        <p:txBody>
          <a:bodyPr wrap="square">
            <a:spAutoFit/>
          </a:bodyPr>
          <a:lstStyle/>
          <a:p>
            <a:r>
              <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rPr>
              <a:t>① </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自動送信されてくるメールを開く</a:t>
            </a:r>
            <a:endPar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endParaRPr>
          </a:p>
          <a:p>
            <a:endParaRPr lang="en-US" altLang="ja-JP" sz="462" b="1">
              <a:latin typeface="UD Digi Kyokasho N-R" panose="02020400000000000000" pitchFamily="49" charset="-128"/>
              <a:ea typeface="UD Digi Kyokasho N-R" panose="02020400000000000000" pitchFamily="49" charset="-128"/>
              <a:cs typeface="Times New Roman" panose="02020603050405020304" pitchFamily="18" charset="0"/>
            </a:endParaRPr>
          </a:p>
          <a:p>
            <a:r>
              <a:rPr lang="ja-JP" altLang="en-US" sz="1662" b="1">
                <a:latin typeface="UD Digi Kyokasho N-R" panose="02020400000000000000" pitchFamily="49" charset="-128"/>
                <a:ea typeface="UD Digi Kyokasho N-R" panose="02020400000000000000" pitchFamily="49" charset="-128"/>
                <a:cs typeface="Times New Roman" panose="02020603050405020304" pitchFamily="18" charset="0"/>
              </a:rPr>
              <a:t>　　</a:t>
            </a:r>
            <a:r>
              <a:rPr lang="en-US" altLang="ja-JP" sz="1662" b="1">
                <a:latin typeface="UD Digi Kyokasho N-R" panose="02020400000000000000" pitchFamily="49" charset="-128"/>
                <a:ea typeface="UD Digi Kyokasho N-R" panose="02020400000000000000" pitchFamily="49" charset="-128"/>
                <a:cs typeface="Times New Roman" panose="02020603050405020304" pitchFamily="18" charset="0"/>
              </a:rPr>
              <a:t>※ </a:t>
            </a:r>
            <a:r>
              <a:rPr lang="ja-JP" altLang="en-US" sz="1662" b="1">
                <a:latin typeface="UD Digi Kyokasho N-R" panose="02020400000000000000" pitchFamily="49" charset="-128"/>
                <a:ea typeface="UD Digi Kyokasho N-R" panose="02020400000000000000" pitchFamily="49" charset="-128"/>
                <a:cs typeface="Times New Roman" panose="02020603050405020304" pitchFamily="18" charset="0"/>
              </a:rPr>
              <a:t>先ほど入力したメールアドレス宛にメールが届きます</a:t>
            </a:r>
            <a:endParaRPr lang="en-US" altLang="ja-JP" sz="277">
              <a:latin typeface="UD Digi Kyokasho N-R" panose="02020400000000000000" pitchFamily="49" charset="-128"/>
              <a:ea typeface="UD Digi Kyokasho N-R" panose="02020400000000000000" pitchFamily="49" charset="-128"/>
              <a:cs typeface="Times New Roman" panose="02020603050405020304" pitchFamily="18" charset="0"/>
            </a:endParaRPr>
          </a:p>
        </p:txBody>
      </p:sp>
      <p:sp>
        <p:nvSpPr>
          <p:cNvPr id="10" name="正方形/長方形 9">
            <a:extLst>
              <a:ext uri="{FF2B5EF4-FFF2-40B4-BE49-F238E27FC236}">
                <a16:creationId xmlns:a16="http://schemas.microsoft.com/office/drawing/2014/main" id="{B4A65328-016F-E84B-97E8-525B058CE190}"/>
              </a:ext>
            </a:extLst>
          </p:cNvPr>
          <p:cNvSpPr/>
          <p:nvPr/>
        </p:nvSpPr>
        <p:spPr>
          <a:xfrm>
            <a:off x="-1" y="1821879"/>
            <a:ext cx="9143998" cy="433324"/>
          </a:xfrm>
          <a:prstGeom prst="rect">
            <a:avLst/>
          </a:prstGeom>
        </p:spPr>
        <p:txBody>
          <a:bodyPr wrap="square">
            <a:spAutoFit/>
          </a:bodyPr>
          <a:lstStyle/>
          <a:p>
            <a:r>
              <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rPr>
              <a:t>② </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メール本文の</a:t>
            </a:r>
            <a:r>
              <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rPr>
              <a:t>URL</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をクリックする</a:t>
            </a:r>
            <a:endParaRPr lang="en-US" altLang="ja-JP" sz="462">
              <a:latin typeface="UD Digi Kyokasho N-R" panose="02020400000000000000" pitchFamily="49" charset="-128"/>
              <a:ea typeface="UD Digi Kyokasho N-R" panose="02020400000000000000" pitchFamily="49" charset="-128"/>
              <a:cs typeface="Times New Roman" panose="02020603050405020304" pitchFamily="18" charset="0"/>
            </a:endParaRPr>
          </a:p>
        </p:txBody>
      </p:sp>
      <p:pic>
        <p:nvPicPr>
          <p:cNvPr id="6" name="図 5" descr="スクリーンショットの画面&#10;&#10;自動的に生成された説明">
            <a:extLst>
              <a:ext uri="{FF2B5EF4-FFF2-40B4-BE49-F238E27FC236}">
                <a16:creationId xmlns:a16="http://schemas.microsoft.com/office/drawing/2014/main" id="{779B7AD8-672E-9340-BA1E-293E780238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9566" y="2248169"/>
            <a:ext cx="7470283" cy="4194414"/>
          </a:xfrm>
          <a:prstGeom prst="rect">
            <a:avLst/>
          </a:prstGeom>
        </p:spPr>
      </p:pic>
      <p:sp>
        <p:nvSpPr>
          <p:cNvPr id="14" name="正方形/長方形 13">
            <a:extLst>
              <a:ext uri="{FF2B5EF4-FFF2-40B4-BE49-F238E27FC236}">
                <a16:creationId xmlns:a16="http://schemas.microsoft.com/office/drawing/2014/main" id="{17E2490E-66F5-0242-B1BF-29A4F232901C}"/>
              </a:ext>
            </a:extLst>
          </p:cNvPr>
          <p:cNvSpPr/>
          <p:nvPr/>
        </p:nvSpPr>
        <p:spPr>
          <a:xfrm>
            <a:off x="1199564" y="3706845"/>
            <a:ext cx="5802215" cy="231843"/>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16" name="四角形吹き出し 15">
            <a:extLst>
              <a:ext uri="{FF2B5EF4-FFF2-40B4-BE49-F238E27FC236}">
                <a16:creationId xmlns:a16="http://schemas.microsoft.com/office/drawing/2014/main" id="{5CC5DB14-8F5D-094A-9295-F124BEA5FC53}"/>
              </a:ext>
            </a:extLst>
          </p:cNvPr>
          <p:cNvSpPr/>
          <p:nvPr/>
        </p:nvSpPr>
        <p:spPr>
          <a:xfrm>
            <a:off x="7001779" y="2687189"/>
            <a:ext cx="1616464" cy="400092"/>
          </a:xfrm>
          <a:prstGeom prst="wedgeRectCallout">
            <a:avLst>
              <a:gd name="adj1" fmla="val -59651"/>
              <a:gd name="adj2" fmla="val 176401"/>
            </a:avLst>
          </a:prstGeom>
          <a:solidFill>
            <a:schemeClr val="bg1"/>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847" b="1">
                <a:solidFill>
                  <a:srgbClr val="FF0000"/>
                </a:solidFill>
                <a:latin typeface="UD Digi Kyokasho N-R" panose="02020400000000000000" pitchFamily="49" charset="-128"/>
                <a:ea typeface="UD Digi Kyokasho N-R" panose="02020400000000000000" pitchFamily="49" charset="-128"/>
              </a:rPr>
              <a:t>② </a:t>
            </a:r>
            <a:r>
              <a:rPr kumimoji="1" lang="ja-JP" altLang="en-US" sz="1847" b="1">
                <a:solidFill>
                  <a:srgbClr val="FF0000"/>
                </a:solidFill>
                <a:latin typeface="UD Digi Kyokasho N-R" panose="02020400000000000000" pitchFamily="49" charset="-128"/>
                <a:ea typeface="UD Digi Kyokasho N-R" panose="02020400000000000000" pitchFamily="49" charset="-128"/>
              </a:rPr>
              <a:t>クリック</a:t>
            </a:r>
          </a:p>
        </p:txBody>
      </p:sp>
      <p:sp>
        <p:nvSpPr>
          <p:cNvPr id="17" name="正方形/長方形 16">
            <a:extLst>
              <a:ext uri="{FF2B5EF4-FFF2-40B4-BE49-F238E27FC236}">
                <a16:creationId xmlns:a16="http://schemas.microsoft.com/office/drawing/2014/main" id="{37207E4E-9E03-B54F-8712-19BD1794C64A}"/>
              </a:ext>
            </a:extLst>
          </p:cNvPr>
          <p:cNvSpPr/>
          <p:nvPr/>
        </p:nvSpPr>
        <p:spPr>
          <a:xfrm>
            <a:off x="5276086" y="3757123"/>
            <a:ext cx="1320030" cy="118931"/>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18" name="正方形/長方形 17">
            <a:extLst>
              <a:ext uri="{FF2B5EF4-FFF2-40B4-BE49-F238E27FC236}">
                <a16:creationId xmlns:a16="http://schemas.microsoft.com/office/drawing/2014/main" id="{E256C8E5-76AC-E44F-AEE4-528F662B15A7}"/>
              </a:ext>
            </a:extLst>
          </p:cNvPr>
          <p:cNvSpPr/>
          <p:nvPr/>
        </p:nvSpPr>
        <p:spPr>
          <a:xfrm>
            <a:off x="1589660" y="3017492"/>
            <a:ext cx="736863" cy="169085"/>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12" name="正方形/長方形 11">
            <a:extLst>
              <a:ext uri="{FF2B5EF4-FFF2-40B4-BE49-F238E27FC236}">
                <a16:creationId xmlns:a16="http://schemas.microsoft.com/office/drawing/2014/main" id="{FA9E6471-720A-124A-BBC5-60125C2A83A0}"/>
              </a:ext>
            </a:extLst>
          </p:cNvPr>
          <p:cNvSpPr/>
          <p:nvPr/>
        </p:nvSpPr>
        <p:spPr>
          <a:xfrm>
            <a:off x="1199562" y="2239304"/>
            <a:ext cx="7470283" cy="42032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2" name="スライド番号プレースホルダー 14">
            <a:extLst>
              <a:ext uri="{FF2B5EF4-FFF2-40B4-BE49-F238E27FC236}">
                <a16:creationId xmlns:a16="http://schemas.microsoft.com/office/drawing/2014/main" id="{001CD026-3C3D-9FE9-DDC8-C66AE6796CBA}"/>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6</a:t>
            </a:fld>
            <a:endParaRPr kumimoji="1" lang="ja-JP" altLang="en-US" sz="2800"/>
          </a:p>
        </p:txBody>
      </p:sp>
      <p:graphicFrame>
        <p:nvGraphicFramePr>
          <p:cNvPr id="3" name="表 2">
            <a:extLst>
              <a:ext uri="{FF2B5EF4-FFF2-40B4-BE49-F238E27FC236}">
                <a16:creationId xmlns:a16="http://schemas.microsoft.com/office/drawing/2014/main" id="{724C9B6F-E6F8-BF7B-7CD7-39C8250CD943}"/>
              </a:ext>
            </a:extLst>
          </p:cNvPr>
          <p:cNvGraphicFramePr>
            <a:graphicFrameLocks noGrp="1"/>
          </p:cNvGraphicFramePr>
          <p:nvPr>
            <p:extLst>
              <p:ext uri="{D42A27DB-BD31-4B8C-83A1-F6EECF244321}">
                <p14:modId xmlns:p14="http://schemas.microsoft.com/office/powerpoint/2010/main" val="23772308"/>
              </p:ext>
            </p:extLst>
          </p:nvPr>
        </p:nvGraphicFramePr>
        <p:xfrm>
          <a:off x="56234" y="112141"/>
          <a:ext cx="8043844" cy="608457"/>
        </p:xfrm>
        <a:graphic>
          <a:graphicData uri="http://schemas.openxmlformats.org/drawingml/2006/table">
            <a:tbl>
              <a:tblPr firstRow="1" bandRow="1">
                <a:tableStyleId>{5FD0F851-EC5A-4D38-B0AD-8093EC10F338}</a:tableStyleId>
              </a:tblPr>
              <a:tblGrid>
                <a:gridCol w="8043844">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b="1">
                          <a:solidFill>
                            <a:srgbClr val="FF0000"/>
                          </a:solidFill>
                          <a:latin typeface="BIZ UDPゴシック" panose="020B0400000000000000" pitchFamily="50" charset="-128"/>
                          <a:ea typeface="BIZ UDPゴシック" panose="020B0400000000000000" pitchFamily="50" charset="-128"/>
                        </a:rPr>
                        <a:t>講習会に申し込む</a:t>
                      </a:r>
                      <a:r>
                        <a:rPr lang="ja-JP" altLang="en-US" sz="2000" b="1">
                          <a:solidFill>
                            <a:srgbClr val="FF0000"/>
                          </a:solidFill>
                          <a:latin typeface="BIZ UDPゴシック" panose="020B0400000000000000" pitchFamily="50" charset="-128"/>
                          <a:ea typeface="BIZ UDPゴシック" panose="020B0400000000000000" pitchFamily="50" charset="-128"/>
                        </a:rPr>
                        <a:t>（「指導者マイページ」を作成する）</a:t>
                      </a:r>
                    </a:p>
                  </a:txBody>
                  <a:tcPr anchor="ctr"/>
                </a:tc>
                <a:extLst>
                  <a:ext uri="{0D108BD9-81ED-4DB2-BD59-A6C34878D82A}">
                    <a16:rowId xmlns:a16="http://schemas.microsoft.com/office/drawing/2014/main" val="3738033071"/>
                  </a:ext>
                </a:extLst>
              </a:tr>
            </a:tbl>
          </a:graphicData>
        </a:graphic>
      </p:graphicFrame>
    </p:spTree>
    <p:extLst>
      <p:ext uri="{BB962C8B-B14F-4D97-AF65-F5344CB8AC3E}">
        <p14:creationId xmlns:p14="http://schemas.microsoft.com/office/powerpoint/2010/main" val="1271708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25EEABAC-8F6D-ED4B-0DC9-B433930E2CD0}"/>
              </a:ext>
            </a:extLst>
          </p:cNvPr>
          <p:cNvPicPr>
            <a:picLocks noChangeAspect="1"/>
          </p:cNvPicPr>
          <p:nvPr/>
        </p:nvPicPr>
        <p:blipFill>
          <a:blip r:embed="rId2"/>
          <a:stretch>
            <a:fillRect/>
          </a:stretch>
        </p:blipFill>
        <p:spPr>
          <a:xfrm>
            <a:off x="2172136" y="1679046"/>
            <a:ext cx="4245997" cy="4741690"/>
          </a:xfrm>
          <a:prstGeom prst="rect">
            <a:avLst/>
          </a:prstGeom>
        </p:spPr>
      </p:pic>
      <p:sp>
        <p:nvSpPr>
          <p:cNvPr id="42" name="正方形/長方形 41">
            <a:extLst>
              <a:ext uri="{FF2B5EF4-FFF2-40B4-BE49-F238E27FC236}">
                <a16:creationId xmlns:a16="http://schemas.microsoft.com/office/drawing/2014/main" id="{4EA28D03-9371-2543-AF3D-FCA8FA7D3B4F}"/>
              </a:ext>
            </a:extLst>
          </p:cNvPr>
          <p:cNvSpPr/>
          <p:nvPr/>
        </p:nvSpPr>
        <p:spPr>
          <a:xfrm>
            <a:off x="1" y="775045"/>
            <a:ext cx="9143998" cy="433324"/>
          </a:xfrm>
          <a:prstGeom prst="rect">
            <a:avLst/>
          </a:prstGeom>
        </p:spPr>
        <p:txBody>
          <a:bodyPr wrap="square">
            <a:spAutoFit/>
          </a:bodyPr>
          <a:lstStyle/>
          <a:p>
            <a:r>
              <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rPr>
              <a:t>① </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氏名・生年月日等の必要事項を入力する</a:t>
            </a:r>
            <a:endParaRPr lang="en-US" altLang="ja-JP" sz="277">
              <a:latin typeface="UD Digi Kyokasho N-R" panose="02020400000000000000" pitchFamily="49" charset="-128"/>
              <a:ea typeface="UD Digi Kyokasho N-R" panose="02020400000000000000" pitchFamily="49" charset="-128"/>
              <a:cs typeface="Times New Roman" panose="02020603050405020304" pitchFamily="18" charset="0"/>
            </a:endParaRPr>
          </a:p>
        </p:txBody>
      </p:sp>
      <p:sp>
        <p:nvSpPr>
          <p:cNvPr id="19" name="正方形/長方形 18">
            <a:extLst>
              <a:ext uri="{FF2B5EF4-FFF2-40B4-BE49-F238E27FC236}">
                <a16:creationId xmlns:a16="http://schemas.microsoft.com/office/drawing/2014/main" id="{B2CD4049-7B0F-8B4C-B333-914C99CDA1FC}"/>
              </a:ext>
            </a:extLst>
          </p:cNvPr>
          <p:cNvSpPr/>
          <p:nvPr/>
        </p:nvSpPr>
        <p:spPr>
          <a:xfrm>
            <a:off x="3" y="1201334"/>
            <a:ext cx="9143998" cy="433324"/>
          </a:xfrm>
          <a:prstGeom prst="rect">
            <a:avLst/>
          </a:prstGeom>
        </p:spPr>
        <p:txBody>
          <a:bodyPr wrap="square">
            <a:spAutoFit/>
          </a:bodyPr>
          <a:lstStyle/>
          <a:p>
            <a:r>
              <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rPr>
              <a:t>② </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ページ下部の</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入力内容を確認する</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をクリックする</a:t>
            </a:r>
            <a:endParaRPr lang="en-US" altLang="ja-JP" sz="277">
              <a:latin typeface="UD Digi Kyokasho N-R" panose="02020400000000000000" pitchFamily="49" charset="-128"/>
              <a:ea typeface="UD Digi Kyokasho N-R" panose="02020400000000000000" pitchFamily="49" charset="-128"/>
              <a:cs typeface="Times New Roman" panose="02020603050405020304" pitchFamily="18" charset="0"/>
            </a:endParaRPr>
          </a:p>
        </p:txBody>
      </p:sp>
      <p:sp>
        <p:nvSpPr>
          <p:cNvPr id="13" name="四角形吹き出し 15">
            <a:extLst>
              <a:ext uri="{FF2B5EF4-FFF2-40B4-BE49-F238E27FC236}">
                <a16:creationId xmlns:a16="http://schemas.microsoft.com/office/drawing/2014/main" id="{8578D808-4ED9-4B90-8B4F-C83AFF03F3BB}"/>
              </a:ext>
            </a:extLst>
          </p:cNvPr>
          <p:cNvSpPr/>
          <p:nvPr/>
        </p:nvSpPr>
        <p:spPr>
          <a:xfrm>
            <a:off x="6841252" y="2049740"/>
            <a:ext cx="2209577" cy="400092"/>
          </a:xfrm>
          <a:prstGeom prst="wedgeRectCallout">
            <a:avLst>
              <a:gd name="adj1" fmla="val -59651"/>
              <a:gd name="adj2" fmla="val 176401"/>
            </a:avLst>
          </a:prstGeom>
          <a:solidFill>
            <a:schemeClr val="bg1"/>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47" b="1">
                <a:solidFill>
                  <a:srgbClr val="FF0000"/>
                </a:solidFill>
                <a:latin typeface="UD Digi Kyokasho N-R" panose="02020400000000000000" pitchFamily="49" charset="-128"/>
                <a:ea typeface="UD Digi Kyokasho N-R" panose="02020400000000000000" pitchFamily="49" charset="-128"/>
              </a:rPr>
              <a:t>①</a:t>
            </a:r>
            <a:r>
              <a:rPr kumimoji="1" lang="en-US" altLang="ja-JP" sz="1847" b="1">
                <a:solidFill>
                  <a:srgbClr val="FF0000"/>
                </a:solidFill>
                <a:latin typeface="UD Digi Kyokasho N-R" panose="02020400000000000000" pitchFamily="49" charset="-128"/>
                <a:ea typeface="UD Digi Kyokasho N-R" panose="02020400000000000000" pitchFamily="49" charset="-128"/>
              </a:rPr>
              <a:t> </a:t>
            </a:r>
            <a:r>
              <a:rPr kumimoji="1" lang="ja-JP" altLang="en-US" sz="1847" b="1">
                <a:solidFill>
                  <a:srgbClr val="FF0000"/>
                </a:solidFill>
                <a:latin typeface="UD Digi Kyokasho N-R" panose="02020400000000000000" pitchFamily="49" charset="-128"/>
                <a:ea typeface="UD Digi Kyokasho N-R" panose="02020400000000000000" pitchFamily="49" charset="-128"/>
              </a:rPr>
              <a:t>必要事項の入力</a:t>
            </a:r>
          </a:p>
        </p:txBody>
      </p:sp>
      <p:sp>
        <p:nvSpPr>
          <p:cNvPr id="16" name="正方形/長方形 15">
            <a:extLst>
              <a:ext uri="{FF2B5EF4-FFF2-40B4-BE49-F238E27FC236}">
                <a16:creationId xmlns:a16="http://schemas.microsoft.com/office/drawing/2014/main" id="{90B2D269-5223-401A-B024-7C0F6ED2073C}"/>
              </a:ext>
            </a:extLst>
          </p:cNvPr>
          <p:cNvSpPr/>
          <p:nvPr/>
        </p:nvSpPr>
        <p:spPr>
          <a:xfrm>
            <a:off x="3619233" y="6085733"/>
            <a:ext cx="952767" cy="386425"/>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17" name="四角形吹き出し 15">
            <a:extLst>
              <a:ext uri="{FF2B5EF4-FFF2-40B4-BE49-F238E27FC236}">
                <a16:creationId xmlns:a16="http://schemas.microsoft.com/office/drawing/2014/main" id="{EDB8714C-EF6D-4D3A-85DB-B0E9706B9E03}"/>
              </a:ext>
            </a:extLst>
          </p:cNvPr>
          <p:cNvSpPr/>
          <p:nvPr/>
        </p:nvSpPr>
        <p:spPr>
          <a:xfrm>
            <a:off x="553048" y="5985689"/>
            <a:ext cx="1557382" cy="338147"/>
          </a:xfrm>
          <a:prstGeom prst="wedgeRectCallout">
            <a:avLst>
              <a:gd name="adj1" fmla="val 130792"/>
              <a:gd name="adj2" fmla="val 42092"/>
            </a:avLst>
          </a:prstGeom>
          <a:solidFill>
            <a:schemeClr val="bg1"/>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47" b="1">
                <a:solidFill>
                  <a:srgbClr val="FF0000"/>
                </a:solidFill>
                <a:latin typeface="UD Digi Kyokasho N-R" panose="02020400000000000000" pitchFamily="49" charset="-128"/>
                <a:ea typeface="UD Digi Kyokasho N-R" panose="02020400000000000000" pitchFamily="49" charset="-128"/>
              </a:rPr>
              <a:t>②</a:t>
            </a:r>
            <a:r>
              <a:rPr kumimoji="1" lang="en-US" altLang="ja-JP" sz="1847" b="1">
                <a:solidFill>
                  <a:srgbClr val="FF0000"/>
                </a:solidFill>
                <a:latin typeface="UD Digi Kyokasho N-R" panose="02020400000000000000" pitchFamily="49" charset="-128"/>
                <a:ea typeface="UD Digi Kyokasho N-R" panose="02020400000000000000" pitchFamily="49" charset="-128"/>
              </a:rPr>
              <a:t> </a:t>
            </a:r>
            <a:r>
              <a:rPr kumimoji="1" lang="ja-JP" altLang="en-US" sz="1847" b="1">
                <a:solidFill>
                  <a:srgbClr val="FF0000"/>
                </a:solidFill>
                <a:latin typeface="UD Digi Kyokasho N-R" panose="02020400000000000000" pitchFamily="49" charset="-128"/>
                <a:ea typeface="UD Digi Kyokasho N-R" panose="02020400000000000000" pitchFamily="49" charset="-128"/>
              </a:rPr>
              <a:t>クリック</a:t>
            </a:r>
          </a:p>
        </p:txBody>
      </p:sp>
      <p:sp>
        <p:nvSpPr>
          <p:cNvPr id="2" name="スライド番号プレースホルダー 14">
            <a:extLst>
              <a:ext uri="{FF2B5EF4-FFF2-40B4-BE49-F238E27FC236}">
                <a16:creationId xmlns:a16="http://schemas.microsoft.com/office/drawing/2014/main" id="{7415CEED-142C-5127-9A47-E5FE7423BE0B}"/>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7</a:t>
            </a:fld>
            <a:endParaRPr kumimoji="1" lang="ja-JP" altLang="en-US" sz="2800"/>
          </a:p>
        </p:txBody>
      </p:sp>
      <p:graphicFrame>
        <p:nvGraphicFramePr>
          <p:cNvPr id="3" name="表 2">
            <a:extLst>
              <a:ext uri="{FF2B5EF4-FFF2-40B4-BE49-F238E27FC236}">
                <a16:creationId xmlns:a16="http://schemas.microsoft.com/office/drawing/2014/main" id="{D189251A-D244-7A8B-7D51-9A2A81E31149}"/>
              </a:ext>
            </a:extLst>
          </p:cNvPr>
          <p:cNvGraphicFramePr>
            <a:graphicFrameLocks noGrp="1"/>
          </p:cNvGraphicFramePr>
          <p:nvPr>
            <p:extLst>
              <p:ext uri="{D42A27DB-BD31-4B8C-83A1-F6EECF244321}">
                <p14:modId xmlns:p14="http://schemas.microsoft.com/office/powerpoint/2010/main" val="23772308"/>
              </p:ext>
            </p:extLst>
          </p:nvPr>
        </p:nvGraphicFramePr>
        <p:xfrm>
          <a:off x="56234" y="112141"/>
          <a:ext cx="8043844" cy="608457"/>
        </p:xfrm>
        <a:graphic>
          <a:graphicData uri="http://schemas.openxmlformats.org/drawingml/2006/table">
            <a:tbl>
              <a:tblPr firstRow="1" bandRow="1">
                <a:tableStyleId>{5FD0F851-EC5A-4D38-B0AD-8093EC10F338}</a:tableStyleId>
              </a:tblPr>
              <a:tblGrid>
                <a:gridCol w="8043844">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b="1">
                          <a:solidFill>
                            <a:srgbClr val="FF0000"/>
                          </a:solidFill>
                          <a:latin typeface="BIZ UDPゴシック" panose="020B0400000000000000" pitchFamily="50" charset="-128"/>
                          <a:ea typeface="BIZ UDPゴシック" panose="020B0400000000000000" pitchFamily="50" charset="-128"/>
                        </a:rPr>
                        <a:t>講習会に申し込む</a:t>
                      </a:r>
                      <a:r>
                        <a:rPr lang="ja-JP" altLang="en-US" sz="2000" b="1">
                          <a:solidFill>
                            <a:srgbClr val="FF0000"/>
                          </a:solidFill>
                          <a:latin typeface="BIZ UDPゴシック" panose="020B0400000000000000" pitchFamily="50" charset="-128"/>
                          <a:ea typeface="BIZ UDPゴシック" panose="020B0400000000000000" pitchFamily="50" charset="-128"/>
                        </a:rPr>
                        <a:t>（「指導者マイページ」を作成する）</a:t>
                      </a:r>
                    </a:p>
                  </a:txBody>
                  <a:tcPr anchor="ctr"/>
                </a:tc>
                <a:extLst>
                  <a:ext uri="{0D108BD9-81ED-4DB2-BD59-A6C34878D82A}">
                    <a16:rowId xmlns:a16="http://schemas.microsoft.com/office/drawing/2014/main" val="3738033071"/>
                  </a:ext>
                </a:extLst>
              </a:tr>
            </a:tbl>
          </a:graphicData>
        </a:graphic>
      </p:graphicFrame>
    </p:spTree>
    <p:extLst>
      <p:ext uri="{BB962C8B-B14F-4D97-AF65-F5344CB8AC3E}">
        <p14:creationId xmlns:p14="http://schemas.microsoft.com/office/powerpoint/2010/main" val="2866180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23B3761-FD12-225D-043D-466E6D302449}"/>
              </a:ext>
            </a:extLst>
          </p:cNvPr>
          <p:cNvPicPr>
            <a:picLocks noChangeAspect="1"/>
          </p:cNvPicPr>
          <p:nvPr/>
        </p:nvPicPr>
        <p:blipFill>
          <a:blip r:embed="rId2"/>
          <a:stretch>
            <a:fillRect/>
          </a:stretch>
        </p:blipFill>
        <p:spPr>
          <a:xfrm>
            <a:off x="1859507" y="1966800"/>
            <a:ext cx="6074317" cy="4779059"/>
          </a:xfrm>
          <a:prstGeom prst="rect">
            <a:avLst/>
          </a:prstGeom>
        </p:spPr>
      </p:pic>
      <p:sp>
        <p:nvSpPr>
          <p:cNvPr id="42" name="正方形/長方形 41">
            <a:extLst>
              <a:ext uri="{FF2B5EF4-FFF2-40B4-BE49-F238E27FC236}">
                <a16:creationId xmlns:a16="http://schemas.microsoft.com/office/drawing/2014/main" id="{4EA28D03-9371-2543-AF3D-FCA8FA7D3B4F}"/>
              </a:ext>
            </a:extLst>
          </p:cNvPr>
          <p:cNvSpPr/>
          <p:nvPr/>
        </p:nvSpPr>
        <p:spPr>
          <a:xfrm>
            <a:off x="1" y="775045"/>
            <a:ext cx="9143998" cy="689099"/>
          </a:xfrm>
          <a:prstGeom prst="rect">
            <a:avLst/>
          </a:prstGeom>
        </p:spPr>
        <p:txBody>
          <a:bodyPr wrap="square">
            <a:spAutoFit/>
          </a:bodyPr>
          <a:lstStyle/>
          <a:p>
            <a:r>
              <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rPr>
              <a:t>① </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入力内容に間違いがないか確認する</a:t>
            </a:r>
            <a:endPar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endParaRPr>
          </a:p>
          <a:p>
            <a:r>
              <a:rPr lang="ja-JP" altLang="en-US" sz="1662" b="1">
                <a:latin typeface="UD Digi Kyokasho N-R" panose="02020400000000000000" pitchFamily="49" charset="-128"/>
                <a:ea typeface="UD Digi Kyokasho N-R" panose="02020400000000000000" pitchFamily="49" charset="-128"/>
                <a:cs typeface="Times New Roman" panose="02020603050405020304" pitchFamily="18" charset="0"/>
              </a:rPr>
              <a:t>　　</a:t>
            </a:r>
            <a:r>
              <a:rPr lang="en-US" altLang="ja-JP" sz="1662" b="1">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1662" b="1">
                <a:latin typeface="UD Digi Kyokasho N-R" panose="02020400000000000000" pitchFamily="49" charset="-128"/>
                <a:ea typeface="UD Digi Kyokasho N-R" panose="02020400000000000000" pitchFamily="49" charset="-128"/>
                <a:cs typeface="Times New Roman" panose="02020603050405020304" pitchFamily="18" charset="0"/>
              </a:rPr>
              <a:t>修正が必要であれば</a:t>
            </a:r>
            <a:r>
              <a:rPr lang="en-US" altLang="ja-JP" sz="1662"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1662"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戻る</a:t>
            </a:r>
            <a:r>
              <a:rPr lang="en-US" altLang="ja-JP" sz="1662"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1662" b="1">
                <a:latin typeface="UD Digi Kyokasho N-R" panose="02020400000000000000" pitchFamily="49" charset="-128"/>
                <a:ea typeface="UD Digi Kyokasho N-R" panose="02020400000000000000" pitchFamily="49" charset="-128"/>
                <a:cs typeface="Times New Roman" panose="02020603050405020304" pitchFamily="18" charset="0"/>
              </a:rPr>
              <a:t>をクリック</a:t>
            </a:r>
            <a:endParaRPr lang="en-US" altLang="ja-JP" sz="1662">
              <a:latin typeface="UD Digi Kyokasho N-R" panose="02020400000000000000" pitchFamily="49" charset="-128"/>
              <a:ea typeface="UD Digi Kyokasho N-R" panose="02020400000000000000" pitchFamily="49" charset="-128"/>
              <a:cs typeface="Times New Roman" panose="02020603050405020304" pitchFamily="18" charset="0"/>
            </a:endParaRPr>
          </a:p>
        </p:txBody>
      </p:sp>
      <p:sp>
        <p:nvSpPr>
          <p:cNvPr id="18" name="正方形/長方形 17">
            <a:extLst>
              <a:ext uri="{FF2B5EF4-FFF2-40B4-BE49-F238E27FC236}">
                <a16:creationId xmlns:a16="http://schemas.microsoft.com/office/drawing/2014/main" id="{0CB5F894-E7C9-42B3-BDF6-2BE31021E35D}"/>
              </a:ext>
            </a:extLst>
          </p:cNvPr>
          <p:cNvSpPr/>
          <p:nvPr/>
        </p:nvSpPr>
        <p:spPr>
          <a:xfrm>
            <a:off x="0" y="1484097"/>
            <a:ext cx="9143998" cy="433324"/>
          </a:xfrm>
          <a:prstGeom prst="rect">
            <a:avLst/>
          </a:prstGeom>
        </p:spPr>
        <p:txBody>
          <a:bodyPr wrap="square">
            <a:spAutoFit/>
          </a:bodyPr>
          <a:lstStyle/>
          <a:p>
            <a:r>
              <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rPr>
              <a:t>② </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この内容で登録する</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をクリックする</a:t>
            </a:r>
            <a:endParaRPr lang="en-US" altLang="ja-JP" sz="277">
              <a:latin typeface="UD Digi Kyokasho N-R" panose="02020400000000000000" pitchFamily="49" charset="-128"/>
              <a:ea typeface="UD Digi Kyokasho N-R" panose="02020400000000000000" pitchFamily="49" charset="-128"/>
              <a:cs typeface="Times New Roman" panose="02020603050405020304" pitchFamily="18" charset="0"/>
            </a:endParaRPr>
          </a:p>
        </p:txBody>
      </p:sp>
      <p:sp>
        <p:nvSpPr>
          <p:cNvPr id="19" name="正方形/長方形 18">
            <a:extLst>
              <a:ext uri="{FF2B5EF4-FFF2-40B4-BE49-F238E27FC236}">
                <a16:creationId xmlns:a16="http://schemas.microsoft.com/office/drawing/2014/main" id="{8D0E5E71-1553-9D45-8496-E3FE3CBC9802}"/>
              </a:ext>
            </a:extLst>
          </p:cNvPr>
          <p:cNvSpPr/>
          <p:nvPr/>
        </p:nvSpPr>
        <p:spPr>
          <a:xfrm>
            <a:off x="4752869" y="6281654"/>
            <a:ext cx="1424828" cy="504581"/>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20" name="四角形吹き出し 15">
            <a:extLst>
              <a:ext uri="{FF2B5EF4-FFF2-40B4-BE49-F238E27FC236}">
                <a16:creationId xmlns:a16="http://schemas.microsoft.com/office/drawing/2014/main" id="{4F59FAC5-35B7-BE4C-A4B1-C5C3EA42FA74}"/>
              </a:ext>
            </a:extLst>
          </p:cNvPr>
          <p:cNvSpPr/>
          <p:nvPr/>
        </p:nvSpPr>
        <p:spPr>
          <a:xfrm>
            <a:off x="6505804" y="5707348"/>
            <a:ext cx="1557382" cy="338147"/>
          </a:xfrm>
          <a:prstGeom prst="wedgeRectCallout">
            <a:avLst>
              <a:gd name="adj1" fmla="val -60100"/>
              <a:gd name="adj2" fmla="val 112913"/>
            </a:avLst>
          </a:prstGeom>
          <a:solidFill>
            <a:schemeClr val="bg1"/>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47" b="1">
                <a:solidFill>
                  <a:srgbClr val="FF0000"/>
                </a:solidFill>
                <a:latin typeface="UD Digi Kyokasho N-R" panose="02020400000000000000" pitchFamily="49" charset="-128"/>
                <a:ea typeface="UD Digi Kyokasho N-R" panose="02020400000000000000" pitchFamily="49" charset="-128"/>
              </a:rPr>
              <a:t>②</a:t>
            </a:r>
            <a:r>
              <a:rPr kumimoji="1" lang="en-US" altLang="ja-JP" sz="1847" b="1">
                <a:solidFill>
                  <a:srgbClr val="FF0000"/>
                </a:solidFill>
                <a:latin typeface="UD Digi Kyokasho N-R" panose="02020400000000000000" pitchFamily="49" charset="-128"/>
                <a:ea typeface="UD Digi Kyokasho N-R" panose="02020400000000000000" pitchFamily="49" charset="-128"/>
              </a:rPr>
              <a:t> </a:t>
            </a:r>
            <a:r>
              <a:rPr kumimoji="1" lang="ja-JP" altLang="en-US" sz="1847" b="1">
                <a:solidFill>
                  <a:srgbClr val="FF0000"/>
                </a:solidFill>
                <a:latin typeface="UD Digi Kyokasho N-R" panose="02020400000000000000" pitchFamily="49" charset="-128"/>
                <a:ea typeface="UD Digi Kyokasho N-R" panose="02020400000000000000" pitchFamily="49" charset="-128"/>
              </a:rPr>
              <a:t>クリック</a:t>
            </a:r>
          </a:p>
        </p:txBody>
      </p:sp>
      <p:sp>
        <p:nvSpPr>
          <p:cNvPr id="2" name="スライド番号プレースホルダー 14">
            <a:extLst>
              <a:ext uri="{FF2B5EF4-FFF2-40B4-BE49-F238E27FC236}">
                <a16:creationId xmlns:a16="http://schemas.microsoft.com/office/drawing/2014/main" id="{248B59AA-9EEC-EA28-4E81-B0FE302F8864}"/>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8</a:t>
            </a:fld>
            <a:endParaRPr kumimoji="1" lang="ja-JP" altLang="en-US" sz="2800"/>
          </a:p>
        </p:txBody>
      </p:sp>
      <p:graphicFrame>
        <p:nvGraphicFramePr>
          <p:cNvPr id="3" name="表 2">
            <a:extLst>
              <a:ext uri="{FF2B5EF4-FFF2-40B4-BE49-F238E27FC236}">
                <a16:creationId xmlns:a16="http://schemas.microsoft.com/office/drawing/2014/main" id="{BB140DB8-FEBE-CB28-3214-BAB048E52665}"/>
              </a:ext>
            </a:extLst>
          </p:cNvPr>
          <p:cNvGraphicFramePr>
            <a:graphicFrameLocks noGrp="1"/>
          </p:cNvGraphicFramePr>
          <p:nvPr>
            <p:extLst>
              <p:ext uri="{D42A27DB-BD31-4B8C-83A1-F6EECF244321}">
                <p14:modId xmlns:p14="http://schemas.microsoft.com/office/powerpoint/2010/main" val="23772308"/>
              </p:ext>
            </p:extLst>
          </p:nvPr>
        </p:nvGraphicFramePr>
        <p:xfrm>
          <a:off x="56234" y="112141"/>
          <a:ext cx="8043844" cy="608457"/>
        </p:xfrm>
        <a:graphic>
          <a:graphicData uri="http://schemas.openxmlformats.org/drawingml/2006/table">
            <a:tbl>
              <a:tblPr firstRow="1" bandRow="1">
                <a:tableStyleId>{5FD0F851-EC5A-4D38-B0AD-8093EC10F338}</a:tableStyleId>
              </a:tblPr>
              <a:tblGrid>
                <a:gridCol w="8043844">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b="1">
                          <a:solidFill>
                            <a:srgbClr val="FF0000"/>
                          </a:solidFill>
                          <a:latin typeface="BIZ UDPゴシック" panose="020B0400000000000000" pitchFamily="50" charset="-128"/>
                          <a:ea typeface="BIZ UDPゴシック" panose="020B0400000000000000" pitchFamily="50" charset="-128"/>
                        </a:rPr>
                        <a:t>講習会に申し込む</a:t>
                      </a:r>
                      <a:r>
                        <a:rPr lang="ja-JP" altLang="en-US" sz="2000" b="1">
                          <a:solidFill>
                            <a:srgbClr val="FF0000"/>
                          </a:solidFill>
                          <a:latin typeface="BIZ UDPゴシック" panose="020B0400000000000000" pitchFamily="50" charset="-128"/>
                          <a:ea typeface="BIZ UDPゴシック" panose="020B0400000000000000" pitchFamily="50" charset="-128"/>
                        </a:rPr>
                        <a:t>（「指導者マイページ」を作成する）</a:t>
                      </a:r>
                    </a:p>
                  </a:txBody>
                  <a:tcPr anchor="ctr"/>
                </a:tc>
                <a:extLst>
                  <a:ext uri="{0D108BD9-81ED-4DB2-BD59-A6C34878D82A}">
                    <a16:rowId xmlns:a16="http://schemas.microsoft.com/office/drawing/2014/main" val="3738033071"/>
                  </a:ext>
                </a:extLst>
              </a:tr>
            </a:tbl>
          </a:graphicData>
        </a:graphic>
      </p:graphicFrame>
    </p:spTree>
    <p:extLst>
      <p:ext uri="{BB962C8B-B14F-4D97-AF65-F5344CB8AC3E}">
        <p14:creationId xmlns:p14="http://schemas.microsoft.com/office/powerpoint/2010/main" val="819227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56F98-726B-1C6F-3453-FF813F9F1195}"/>
            </a:ext>
          </a:extLst>
        </p:cNvPr>
        <p:cNvGrpSpPr/>
        <p:nvPr/>
      </p:nvGrpSpPr>
      <p:grpSpPr>
        <a:xfrm>
          <a:off x="0" y="0"/>
          <a:ext cx="0" cy="0"/>
          <a:chOff x="0" y="0"/>
          <a:chExt cx="0" cy="0"/>
        </a:xfrm>
      </p:grpSpPr>
      <p:sp>
        <p:nvSpPr>
          <p:cNvPr id="42" name="正方形/長方形 41">
            <a:extLst>
              <a:ext uri="{FF2B5EF4-FFF2-40B4-BE49-F238E27FC236}">
                <a16:creationId xmlns:a16="http://schemas.microsoft.com/office/drawing/2014/main" id="{438955AA-C42F-E4F7-42B0-57B0830C9E41}"/>
              </a:ext>
            </a:extLst>
          </p:cNvPr>
          <p:cNvSpPr/>
          <p:nvPr/>
        </p:nvSpPr>
        <p:spPr>
          <a:xfrm>
            <a:off x="2" y="946008"/>
            <a:ext cx="9143998" cy="433324"/>
          </a:xfrm>
          <a:prstGeom prst="rect">
            <a:avLst/>
          </a:prstGeom>
        </p:spPr>
        <p:txBody>
          <a:bodyPr wrap="square">
            <a:spAutoFit/>
          </a:bodyPr>
          <a:lstStyle/>
          <a:p>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規約類を確認の上</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同意する</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をクリックする</a:t>
            </a:r>
          </a:p>
        </p:txBody>
      </p:sp>
      <p:pic>
        <p:nvPicPr>
          <p:cNvPr id="5" name="図 4">
            <a:extLst>
              <a:ext uri="{FF2B5EF4-FFF2-40B4-BE49-F238E27FC236}">
                <a16:creationId xmlns:a16="http://schemas.microsoft.com/office/drawing/2014/main" id="{ADFDB2F4-B6FB-7BC8-A2EA-16623DDE1097}"/>
              </a:ext>
            </a:extLst>
          </p:cNvPr>
          <p:cNvPicPr>
            <a:picLocks noChangeAspect="1"/>
          </p:cNvPicPr>
          <p:nvPr/>
        </p:nvPicPr>
        <p:blipFill>
          <a:blip r:embed="rId2"/>
          <a:stretch>
            <a:fillRect/>
          </a:stretch>
        </p:blipFill>
        <p:spPr>
          <a:xfrm>
            <a:off x="1711485" y="1604742"/>
            <a:ext cx="6055537" cy="2869594"/>
          </a:xfrm>
          <a:prstGeom prst="rect">
            <a:avLst/>
          </a:prstGeom>
        </p:spPr>
      </p:pic>
      <p:pic>
        <p:nvPicPr>
          <p:cNvPr id="7" name="図 6">
            <a:extLst>
              <a:ext uri="{FF2B5EF4-FFF2-40B4-BE49-F238E27FC236}">
                <a16:creationId xmlns:a16="http://schemas.microsoft.com/office/drawing/2014/main" id="{7EE8FC33-F65E-9FB8-DC21-8F0AB0B813D4}"/>
              </a:ext>
            </a:extLst>
          </p:cNvPr>
          <p:cNvPicPr>
            <a:picLocks noChangeAspect="1"/>
          </p:cNvPicPr>
          <p:nvPr/>
        </p:nvPicPr>
        <p:blipFill>
          <a:blip r:embed="rId3"/>
          <a:stretch>
            <a:fillRect/>
          </a:stretch>
        </p:blipFill>
        <p:spPr>
          <a:xfrm>
            <a:off x="1711485" y="3886982"/>
            <a:ext cx="6055537" cy="2488422"/>
          </a:xfrm>
          <a:prstGeom prst="rect">
            <a:avLst/>
          </a:prstGeom>
        </p:spPr>
      </p:pic>
      <p:sp>
        <p:nvSpPr>
          <p:cNvPr id="8" name="吹き出し: 角を丸めた四角形 7">
            <a:extLst>
              <a:ext uri="{FF2B5EF4-FFF2-40B4-BE49-F238E27FC236}">
                <a16:creationId xmlns:a16="http://schemas.microsoft.com/office/drawing/2014/main" id="{9857B14F-4A41-E73A-6D0E-9B3D541CDD1E}"/>
              </a:ext>
            </a:extLst>
          </p:cNvPr>
          <p:cNvSpPr/>
          <p:nvPr/>
        </p:nvSpPr>
        <p:spPr>
          <a:xfrm>
            <a:off x="6626173" y="3001790"/>
            <a:ext cx="1140848" cy="275890"/>
          </a:xfrm>
          <a:prstGeom prst="wedgeRoundRectCallout">
            <a:avLst>
              <a:gd name="adj1" fmla="val -62119"/>
              <a:gd name="adj2" fmla="val -5821"/>
              <a:gd name="adj3" fmla="val 16667"/>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8" b="1">
                <a:solidFill>
                  <a:schemeClr val="accent5">
                    <a:lumMod val="75000"/>
                  </a:schemeClr>
                </a:solidFill>
                <a:latin typeface="BIZ UDPゴシック" panose="020B0400000000000000" pitchFamily="50" charset="-128"/>
                <a:ea typeface="BIZ UDPゴシック" panose="020B0400000000000000" pitchFamily="50" charset="-128"/>
              </a:rPr>
              <a:t>スクロール</a:t>
            </a:r>
            <a:endParaRPr kumimoji="1" lang="en-US" altLang="ja-JP" sz="1108" b="1">
              <a:solidFill>
                <a:schemeClr val="accent5">
                  <a:lumMod val="75000"/>
                </a:schemeClr>
              </a:solidFill>
              <a:latin typeface="BIZ UDPゴシック" panose="020B0400000000000000" pitchFamily="50" charset="-128"/>
              <a:ea typeface="BIZ UDPゴシック" panose="020B0400000000000000" pitchFamily="50" charset="-128"/>
            </a:endParaRPr>
          </a:p>
        </p:txBody>
      </p:sp>
      <p:sp>
        <p:nvSpPr>
          <p:cNvPr id="9" name="吹き出し: 角を丸めた四角形 8">
            <a:extLst>
              <a:ext uri="{FF2B5EF4-FFF2-40B4-BE49-F238E27FC236}">
                <a16:creationId xmlns:a16="http://schemas.microsoft.com/office/drawing/2014/main" id="{2675A3E5-C80A-6870-D4FC-7793B9AE0926}"/>
              </a:ext>
            </a:extLst>
          </p:cNvPr>
          <p:cNvSpPr/>
          <p:nvPr/>
        </p:nvSpPr>
        <p:spPr>
          <a:xfrm>
            <a:off x="6692382" y="4058747"/>
            <a:ext cx="1140848" cy="275890"/>
          </a:xfrm>
          <a:prstGeom prst="wedgeRoundRectCallout">
            <a:avLst>
              <a:gd name="adj1" fmla="val -62119"/>
              <a:gd name="adj2" fmla="val -5821"/>
              <a:gd name="adj3" fmla="val 16667"/>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8" b="1">
                <a:solidFill>
                  <a:schemeClr val="accent5">
                    <a:lumMod val="75000"/>
                  </a:schemeClr>
                </a:solidFill>
                <a:latin typeface="BIZ UDPゴシック" panose="020B0400000000000000" pitchFamily="50" charset="-128"/>
                <a:ea typeface="BIZ UDPゴシック" panose="020B0400000000000000" pitchFamily="50" charset="-128"/>
              </a:rPr>
              <a:t>スクロール</a:t>
            </a:r>
            <a:endParaRPr kumimoji="1" lang="en-US" altLang="ja-JP" sz="1108" b="1">
              <a:solidFill>
                <a:schemeClr val="accent5">
                  <a:lumMod val="75000"/>
                </a:schemeClr>
              </a:solidFill>
              <a:latin typeface="BIZ UDPゴシック" panose="020B0400000000000000" pitchFamily="50" charset="-128"/>
              <a:ea typeface="BIZ UDPゴシック" panose="020B0400000000000000" pitchFamily="50" charset="-128"/>
            </a:endParaRPr>
          </a:p>
        </p:txBody>
      </p:sp>
      <p:pic>
        <p:nvPicPr>
          <p:cNvPr id="12" name="図 11">
            <a:extLst>
              <a:ext uri="{FF2B5EF4-FFF2-40B4-BE49-F238E27FC236}">
                <a16:creationId xmlns:a16="http://schemas.microsoft.com/office/drawing/2014/main" id="{F5AED919-B200-9B46-A9F6-0006F7D82C12}"/>
              </a:ext>
            </a:extLst>
          </p:cNvPr>
          <p:cNvPicPr>
            <a:picLocks noChangeAspect="1"/>
          </p:cNvPicPr>
          <p:nvPr/>
        </p:nvPicPr>
        <p:blipFill>
          <a:blip r:embed="rId4"/>
          <a:stretch>
            <a:fillRect/>
          </a:stretch>
        </p:blipFill>
        <p:spPr>
          <a:xfrm>
            <a:off x="5693676" y="6082955"/>
            <a:ext cx="849341" cy="319941"/>
          </a:xfrm>
          <a:prstGeom prst="rect">
            <a:avLst/>
          </a:prstGeom>
        </p:spPr>
      </p:pic>
      <p:sp>
        <p:nvSpPr>
          <p:cNvPr id="14" name="矢印: 右 13">
            <a:extLst>
              <a:ext uri="{FF2B5EF4-FFF2-40B4-BE49-F238E27FC236}">
                <a16:creationId xmlns:a16="http://schemas.microsoft.com/office/drawing/2014/main" id="{BC84B953-91DC-22AE-8F94-70051FFA5C49}"/>
              </a:ext>
            </a:extLst>
          </p:cNvPr>
          <p:cNvSpPr/>
          <p:nvPr/>
        </p:nvSpPr>
        <p:spPr>
          <a:xfrm>
            <a:off x="5157734" y="6104908"/>
            <a:ext cx="418076" cy="24847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20" name="四角形吹き出し 15">
            <a:extLst>
              <a:ext uri="{FF2B5EF4-FFF2-40B4-BE49-F238E27FC236}">
                <a16:creationId xmlns:a16="http://schemas.microsoft.com/office/drawing/2014/main" id="{6434D06B-ADAD-63FE-36D8-9B7EC9C5ADBB}"/>
              </a:ext>
            </a:extLst>
          </p:cNvPr>
          <p:cNvSpPr/>
          <p:nvPr/>
        </p:nvSpPr>
        <p:spPr>
          <a:xfrm>
            <a:off x="6165850" y="4474336"/>
            <a:ext cx="2874437" cy="1477864"/>
          </a:xfrm>
          <a:prstGeom prst="wedgeRectCallout">
            <a:avLst>
              <a:gd name="adj1" fmla="val -36363"/>
              <a:gd name="adj2" fmla="val 64075"/>
            </a:avLst>
          </a:prstGeom>
          <a:solidFill>
            <a:schemeClr val="bg1"/>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47" b="1">
                <a:solidFill>
                  <a:srgbClr val="FF0000"/>
                </a:solidFill>
                <a:latin typeface="UD Digi Kyokasho N-R" panose="02020400000000000000" pitchFamily="49" charset="-128"/>
                <a:ea typeface="UD Digi Kyokasho N-R" panose="02020400000000000000" pitchFamily="49" charset="-128"/>
              </a:rPr>
              <a:t>規約を最後まで読み進めていただく（スクロールする）とボタンをクリックできるようになります</a:t>
            </a:r>
          </a:p>
        </p:txBody>
      </p:sp>
      <p:sp>
        <p:nvSpPr>
          <p:cNvPr id="19" name="正方形/長方形 18">
            <a:extLst>
              <a:ext uri="{FF2B5EF4-FFF2-40B4-BE49-F238E27FC236}">
                <a16:creationId xmlns:a16="http://schemas.microsoft.com/office/drawing/2014/main" id="{E379665F-C57A-3EC9-3FF3-592112CFC319}"/>
              </a:ext>
            </a:extLst>
          </p:cNvPr>
          <p:cNvSpPr/>
          <p:nvPr/>
        </p:nvSpPr>
        <p:spPr>
          <a:xfrm>
            <a:off x="5689431" y="6090430"/>
            <a:ext cx="853586" cy="319941"/>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2" name="スライド番号プレースホルダー 14">
            <a:extLst>
              <a:ext uri="{FF2B5EF4-FFF2-40B4-BE49-F238E27FC236}">
                <a16:creationId xmlns:a16="http://schemas.microsoft.com/office/drawing/2014/main" id="{9D08AA4E-6244-0D27-E2FC-55E1C442574B}"/>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9</a:t>
            </a:fld>
            <a:endParaRPr kumimoji="1" lang="ja-JP" altLang="en-US" sz="2800"/>
          </a:p>
        </p:txBody>
      </p:sp>
      <p:graphicFrame>
        <p:nvGraphicFramePr>
          <p:cNvPr id="6" name="表 5">
            <a:extLst>
              <a:ext uri="{FF2B5EF4-FFF2-40B4-BE49-F238E27FC236}">
                <a16:creationId xmlns:a16="http://schemas.microsoft.com/office/drawing/2014/main" id="{1D0C00E2-F82B-20C0-968A-509FBC846E46}"/>
              </a:ext>
            </a:extLst>
          </p:cNvPr>
          <p:cNvGraphicFramePr>
            <a:graphicFrameLocks noGrp="1"/>
          </p:cNvGraphicFramePr>
          <p:nvPr>
            <p:extLst>
              <p:ext uri="{D42A27DB-BD31-4B8C-83A1-F6EECF244321}">
                <p14:modId xmlns:p14="http://schemas.microsoft.com/office/powerpoint/2010/main" val="23772308"/>
              </p:ext>
            </p:extLst>
          </p:nvPr>
        </p:nvGraphicFramePr>
        <p:xfrm>
          <a:off x="56234" y="112141"/>
          <a:ext cx="8043844" cy="608457"/>
        </p:xfrm>
        <a:graphic>
          <a:graphicData uri="http://schemas.openxmlformats.org/drawingml/2006/table">
            <a:tbl>
              <a:tblPr firstRow="1" bandRow="1">
                <a:tableStyleId>{5FD0F851-EC5A-4D38-B0AD-8093EC10F338}</a:tableStyleId>
              </a:tblPr>
              <a:tblGrid>
                <a:gridCol w="8043844">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b="1">
                          <a:solidFill>
                            <a:srgbClr val="FF0000"/>
                          </a:solidFill>
                          <a:latin typeface="BIZ UDPゴシック" panose="020B0400000000000000" pitchFamily="50" charset="-128"/>
                          <a:ea typeface="BIZ UDPゴシック" panose="020B0400000000000000" pitchFamily="50" charset="-128"/>
                        </a:rPr>
                        <a:t>講習会に申し込む</a:t>
                      </a:r>
                      <a:r>
                        <a:rPr lang="ja-JP" altLang="en-US" sz="2000" b="1">
                          <a:solidFill>
                            <a:srgbClr val="FF0000"/>
                          </a:solidFill>
                          <a:latin typeface="BIZ UDPゴシック" panose="020B0400000000000000" pitchFamily="50" charset="-128"/>
                          <a:ea typeface="BIZ UDPゴシック" panose="020B0400000000000000" pitchFamily="50" charset="-128"/>
                        </a:rPr>
                        <a:t>（「指導者マイページ」を作成する）</a:t>
                      </a:r>
                    </a:p>
                  </a:txBody>
                  <a:tcPr anchor="ctr"/>
                </a:tc>
                <a:extLst>
                  <a:ext uri="{0D108BD9-81ED-4DB2-BD59-A6C34878D82A}">
                    <a16:rowId xmlns:a16="http://schemas.microsoft.com/office/drawing/2014/main" val="3738033071"/>
                  </a:ext>
                </a:extLst>
              </a:tr>
            </a:tbl>
          </a:graphicData>
        </a:graphic>
      </p:graphicFrame>
    </p:spTree>
    <p:extLst>
      <p:ext uri="{BB962C8B-B14F-4D97-AF65-F5344CB8AC3E}">
        <p14:creationId xmlns:p14="http://schemas.microsoft.com/office/powerpoint/2010/main" val="1443132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a:extLst>
              <a:ext uri="{FF2B5EF4-FFF2-40B4-BE49-F238E27FC236}">
                <a16:creationId xmlns:a16="http://schemas.microsoft.com/office/drawing/2014/main" id="{78CB03D4-0C39-204F-838C-471BFB6F9054}"/>
              </a:ext>
            </a:extLst>
          </p:cNvPr>
          <p:cNvSpPr/>
          <p:nvPr/>
        </p:nvSpPr>
        <p:spPr>
          <a:xfrm>
            <a:off x="0" y="769901"/>
            <a:ext cx="9143998" cy="433324"/>
          </a:xfrm>
          <a:prstGeom prst="rect">
            <a:avLst/>
          </a:prstGeom>
        </p:spPr>
        <p:txBody>
          <a:bodyPr wrap="square">
            <a:spAutoFit/>
          </a:bodyPr>
          <a:lstStyle/>
          <a:p>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登録したメールアドレス宛に届く自動送信メールを確認する</a:t>
            </a:r>
            <a:endParaRPr lang="en-US" altLang="ja-JP" sz="277">
              <a:latin typeface="UD Digi Kyokasho N-R" panose="02020400000000000000" pitchFamily="49" charset="-128"/>
              <a:ea typeface="UD Digi Kyokasho N-R" panose="02020400000000000000" pitchFamily="49" charset="-128"/>
              <a:cs typeface="Times New Roman" panose="02020603050405020304" pitchFamily="18" charset="0"/>
            </a:endParaRPr>
          </a:p>
        </p:txBody>
      </p:sp>
      <p:sp>
        <p:nvSpPr>
          <p:cNvPr id="24" name="正方形/長方形 23">
            <a:extLst>
              <a:ext uri="{FF2B5EF4-FFF2-40B4-BE49-F238E27FC236}">
                <a16:creationId xmlns:a16="http://schemas.microsoft.com/office/drawing/2014/main" id="{70902B91-6D4D-0C47-814C-995EB05C55D1}"/>
              </a:ext>
            </a:extLst>
          </p:cNvPr>
          <p:cNvSpPr/>
          <p:nvPr/>
        </p:nvSpPr>
        <p:spPr>
          <a:xfrm>
            <a:off x="2065966" y="2581728"/>
            <a:ext cx="687379" cy="184504"/>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25" name="正方形/長方形 24">
            <a:extLst>
              <a:ext uri="{FF2B5EF4-FFF2-40B4-BE49-F238E27FC236}">
                <a16:creationId xmlns:a16="http://schemas.microsoft.com/office/drawing/2014/main" id="{E98DC747-BFE4-B94B-9D0A-DD4F7E70B36E}"/>
              </a:ext>
            </a:extLst>
          </p:cNvPr>
          <p:cNvSpPr/>
          <p:nvPr/>
        </p:nvSpPr>
        <p:spPr>
          <a:xfrm>
            <a:off x="7261498" y="2437369"/>
            <a:ext cx="687379" cy="184504"/>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26" name="正方形/長方形 25">
            <a:extLst>
              <a:ext uri="{FF2B5EF4-FFF2-40B4-BE49-F238E27FC236}">
                <a16:creationId xmlns:a16="http://schemas.microsoft.com/office/drawing/2014/main" id="{B8862CC0-DBBB-B04D-9E63-2F05159549FB}"/>
              </a:ext>
            </a:extLst>
          </p:cNvPr>
          <p:cNvSpPr/>
          <p:nvPr/>
        </p:nvSpPr>
        <p:spPr>
          <a:xfrm>
            <a:off x="1787318" y="2918047"/>
            <a:ext cx="687379" cy="184504"/>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27" name="正方形/長方形 26">
            <a:extLst>
              <a:ext uri="{FF2B5EF4-FFF2-40B4-BE49-F238E27FC236}">
                <a16:creationId xmlns:a16="http://schemas.microsoft.com/office/drawing/2014/main" id="{23265CFC-BFCB-A74F-A3BE-C2EB5139C863}"/>
              </a:ext>
            </a:extLst>
          </p:cNvPr>
          <p:cNvSpPr/>
          <p:nvPr/>
        </p:nvSpPr>
        <p:spPr>
          <a:xfrm>
            <a:off x="2409655" y="3118146"/>
            <a:ext cx="517030" cy="136221"/>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28" name="正方形/長方形 27">
            <a:extLst>
              <a:ext uri="{FF2B5EF4-FFF2-40B4-BE49-F238E27FC236}">
                <a16:creationId xmlns:a16="http://schemas.microsoft.com/office/drawing/2014/main" id="{7B9FD34E-1C15-1749-B458-A5228E8DC3E8}"/>
              </a:ext>
            </a:extLst>
          </p:cNvPr>
          <p:cNvSpPr/>
          <p:nvPr/>
        </p:nvSpPr>
        <p:spPr>
          <a:xfrm>
            <a:off x="3939813" y="4034344"/>
            <a:ext cx="1172917" cy="184504"/>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31" name="正方形/長方形 30">
            <a:extLst>
              <a:ext uri="{FF2B5EF4-FFF2-40B4-BE49-F238E27FC236}">
                <a16:creationId xmlns:a16="http://schemas.microsoft.com/office/drawing/2014/main" id="{7120A096-4FF2-6F41-B60D-D5582C73C8ED}"/>
              </a:ext>
            </a:extLst>
          </p:cNvPr>
          <p:cNvSpPr/>
          <p:nvPr/>
        </p:nvSpPr>
        <p:spPr>
          <a:xfrm>
            <a:off x="1728708" y="4002821"/>
            <a:ext cx="3656396" cy="216027"/>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32" name="四角形吹き出し 31">
            <a:extLst>
              <a:ext uri="{FF2B5EF4-FFF2-40B4-BE49-F238E27FC236}">
                <a16:creationId xmlns:a16="http://schemas.microsoft.com/office/drawing/2014/main" id="{820BDDBD-29A3-C54F-AA1E-C45D6850A63B}"/>
              </a:ext>
            </a:extLst>
          </p:cNvPr>
          <p:cNvSpPr/>
          <p:nvPr/>
        </p:nvSpPr>
        <p:spPr>
          <a:xfrm>
            <a:off x="5580511" y="2986209"/>
            <a:ext cx="1616464" cy="400092"/>
          </a:xfrm>
          <a:prstGeom prst="wedgeRectCallout">
            <a:avLst>
              <a:gd name="adj1" fmla="val -59651"/>
              <a:gd name="adj2" fmla="val 176401"/>
            </a:avLst>
          </a:prstGeom>
          <a:solidFill>
            <a:schemeClr val="bg1"/>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847" b="1">
                <a:solidFill>
                  <a:srgbClr val="FF0000"/>
                </a:solidFill>
                <a:latin typeface="UD Digi Kyokasho N-R" panose="02020400000000000000" pitchFamily="49" charset="-128"/>
                <a:ea typeface="UD Digi Kyokasho N-R" panose="02020400000000000000" pitchFamily="49" charset="-128"/>
              </a:rPr>
              <a:t>② </a:t>
            </a:r>
            <a:r>
              <a:rPr kumimoji="1" lang="ja-JP" altLang="en-US" sz="1847" b="1">
                <a:solidFill>
                  <a:srgbClr val="FF0000"/>
                </a:solidFill>
                <a:latin typeface="UD Digi Kyokasho N-R" panose="02020400000000000000" pitchFamily="49" charset="-128"/>
                <a:ea typeface="UD Digi Kyokasho N-R" panose="02020400000000000000" pitchFamily="49" charset="-128"/>
              </a:rPr>
              <a:t>クリック</a:t>
            </a:r>
          </a:p>
        </p:txBody>
      </p:sp>
      <p:pic>
        <p:nvPicPr>
          <p:cNvPr id="4" name="図 3">
            <a:extLst>
              <a:ext uri="{FF2B5EF4-FFF2-40B4-BE49-F238E27FC236}">
                <a16:creationId xmlns:a16="http://schemas.microsoft.com/office/drawing/2014/main" id="{83B2E6A9-DC41-8784-3187-49E2A41606D4}"/>
              </a:ext>
            </a:extLst>
          </p:cNvPr>
          <p:cNvPicPr>
            <a:picLocks noChangeAspect="1"/>
          </p:cNvPicPr>
          <p:nvPr/>
        </p:nvPicPr>
        <p:blipFill>
          <a:blip r:embed="rId2"/>
          <a:stretch>
            <a:fillRect/>
          </a:stretch>
        </p:blipFill>
        <p:spPr>
          <a:xfrm>
            <a:off x="370840" y="2555682"/>
            <a:ext cx="6255924" cy="1793366"/>
          </a:xfrm>
          <a:prstGeom prst="rect">
            <a:avLst/>
          </a:prstGeom>
          <a:ln>
            <a:solidFill>
              <a:schemeClr val="accent1">
                <a:lumMod val="20000"/>
                <a:lumOff val="80000"/>
              </a:schemeClr>
            </a:solidFill>
          </a:ln>
        </p:spPr>
      </p:pic>
      <p:pic>
        <p:nvPicPr>
          <p:cNvPr id="5" name="図 4">
            <a:extLst>
              <a:ext uri="{FF2B5EF4-FFF2-40B4-BE49-F238E27FC236}">
                <a16:creationId xmlns:a16="http://schemas.microsoft.com/office/drawing/2014/main" id="{9BDAE5E4-7B0E-E9D0-EE03-0CD5CA7C9694}"/>
              </a:ext>
            </a:extLst>
          </p:cNvPr>
          <p:cNvPicPr>
            <a:picLocks noChangeAspect="1"/>
          </p:cNvPicPr>
          <p:nvPr/>
        </p:nvPicPr>
        <p:blipFill rotWithShape="1">
          <a:blip r:embed="rId3"/>
          <a:srcRect l="26568" t="12550" r="55753" b="83275"/>
          <a:stretch/>
        </p:blipFill>
        <p:spPr>
          <a:xfrm>
            <a:off x="2958883" y="3367542"/>
            <a:ext cx="625940" cy="122736"/>
          </a:xfrm>
          <a:prstGeom prst="rect">
            <a:avLst/>
          </a:prstGeom>
          <a:ln>
            <a:solidFill>
              <a:schemeClr val="bg1"/>
            </a:solidFill>
          </a:ln>
        </p:spPr>
      </p:pic>
      <p:sp>
        <p:nvSpPr>
          <p:cNvPr id="8" name="テキスト ボックス 7">
            <a:extLst>
              <a:ext uri="{FF2B5EF4-FFF2-40B4-BE49-F238E27FC236}">
                <a16:creationId xmlns:a16="http://schemas.microsoft.com/office/drawing/2014/main" id="{842C3A81-1D37-FA39-B3CC-14B8570A14DA}"/>
              </a:ext>
            </a:extLst>
          </p:cNvPr>
          <p:cNvSpPr txBox="1"/>
          <p:nvPr/>
        </p:nvSpPr>
        <p:spPr>
          <a:xfrm>
            <a:off x="5014667" y="2397681"/>
            <a:ext cx="3632712" cy="367369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sz="1293">
                <a:latin typeface="BIZ UDPゴシック" panose="020B0400000000000000" pitchFamily="50" charset="-128"/>
                <a:ea typeface="BIZ UDPゴシック" panose="020B0400000000000000" pitchFamily="50" charset="-128"/>
              </a:rPr>
              <a:t>From xxx@my.japan-sports.or.jp</a:t>
            </a:r>
            <a:r>
              <a:rPr kumimoji="1" lang="ja-JP" altLang="en-US" sz="1293">
                <a:latin typeface="BIZ UDPゴシック" panose="020B0400000000000000" pitchFamily="50" charset="-128"/>
                <a:ea typeface="BIZ UDPゴシック" panose="020B0400000000000000" pitchFamily="50" charset="-128"/>
              </a:rPr>
              <a:t>　　　　　　　　　　　　　</a:t>
            </a:r>
          </a:p>
          <a:p>
            <a:r>
              <a:rPr kumimoji="1" lang="en-US" altLang="ja-JP" sz="1293">
                <a:latin typeface="BIZ UDPゴシック" panose="020B0400000000000000" pitchFamily="50" charset="-128"/>
                <a:ea typeface="BIZ UDPゴシック" panose="020B0400000000000000" pitchFamily="50" charset="-128"/>
              </a:rPr>
              <a:t>To sample@</a:t>
            </a:r>
            <a:r>
              <a:rPr kumimoji="1" lang="ja-JP" altLang="en-US" sz="1293">
                <a:latin typeface="BIZ UDPゴシック" panose="020B0400000000000000" pitchFamily="50" charset="-128"/>
                <a:ea typeface="BIZ UDPゴシック" panose="020B0400000000000000" pitchFamily="50" charset="-128"/>
              </a:rPr>
              <a:t>***</a:t>
            </a:r>
            <a:r>
              <a:rPr kumimoji="1" lang="en-US" altLang="ja-JP" sz="1293">
                <a:latin typeface="BIZ UDPゴシック" panose="020B0400000000000000" pitchFamily="50" charset="-128"/>
                <a:ea typeface="BIZ UDPゴシック" panose="020B0400000000000000" pitchFamily="50" charset="-128"/>
              </a:rPr>
              <a:t>.</a:t>
            </a:r>
            <a:r>
              <a:rPr kumimoji="1" lang="en-US" altLang="ja-JP" sz="1293" err="1">
                <a:latin typeface="BIZ UDPゴシック" panose="020B0400000000000000" pitchFamily="50" charset="-128"/>
                <a:ea typeface="BIZ UDPゴシック" panose="020B0400000000000000" pitchFamily="50" charset="-128"/>
              </a:rPr>
              <a:t>jp</a:t>
            </a:r>
            <a:endParaRPr kumimoji="1" lang="en-US" altLang="ja-JP" sz="1293">
              <a:latin typeface="BIZ UDPゴシック" panose="020B0400000000000000" pitchFamily="50" charset="-128"/>
              <a:ea typeface="BIZ UDPゴシック" panose="020B0400000000000000" pitchFamily="50" charset="-128"/>
            </a:endParaRPr>
          </a:p>
          <a:p>
            <a:endParaRPr kumimoji="1" lang="en-US" altLang="ja-JP" sz="1293">
              <a:latin typeface="BIZ UDPゴシック" panose="020B0400000000000000" pitchFamily="50" charset="-128"/>
              <a:ea typeface="BIZ UDPゴシック" panose="020B0400000000000000" pitchFamily="50" charset="-128"/>
            </a:endParaRPr>
          </a:p>
          <a:p>
            <a:r>
              <a:rPr kumimoji="1" lang="ja-JP" altLang="en-US" sz="1293">
                <a:latin typeface="BIZ UDPゴシック" panose="020B0400000000000000" pitchFamily="50" charset="-128"/>
                <a:ea typeface="BIZ UDPゴシック" panose="020B0400000000000000" pitchFamily="50" charset="-128"/>
              </a:rPr>
              <a:t>○○様</a:t>
            </a:r>
          </a:p>
          <a:p>
            <a:endParaRPr kumimoji="1" lang="ja-JP" altLang="en-US" sz="1293">
              <a:latin typeface="BIZ UDPゴシック" panose="020B0400000000000000" pitchFamily="50" charset="-128"/>
              <a:ea typeface="BIZ UDPゴシック" panose="020B0400000000000000" pitchFamily="50" charset="-128"/>
            </a:endParaRPr>
          </a:p>
          <a:p>
            <a:r>
              <a:rPr kumimoji="1" lang="ja-JP" altLang="en-US" sz="1293">
                <a:latin typeface="BIZ UDPゴシック" panose="020B0400000000000000" pitchFamily="50" charset="-128"/>
                <a:ea typeface="BIZ UDPゴシック" panose="020B0400000000000000" pitchFamily="50" charset="-128"/>
              </a:rPr>
              <a:t>指導者マイページの作成が完了しました。</a:t>
            </a:r>
          </a:p>
          <a:p>
            <a:endParaRPr kumimoji="1" lang="ja-JP" altLang="en-US" sz="1293">
              <a:latin typeface="BIZ UDPゴシック" panose="020B0400000000000000" pitchFamily="50" charset="-128"/>
              <a:ea typeface="BIZ UDPゴシック" panose="020B0400000000000000" pitchFamily="50" charset="-128"/>
            </a:endParaRPr>
          </a:p>
          <a:p>
            <a:r>
              <a:rPr kumimoji="1" lang="ja-JP" altLang="en-US" sz="1293">
                <a:latin typeface="BIZ UDPゴシック" panose="020B0400000000000000" pitchFamily="50" charset="-128"/>
                <a:ea typeface="BIZ UDPゴシック" panose="020B0400000000000000" pitchFamily="50" charset="-128"/>
              </a:rPr>
              <a:t>以下</a:t>
            </a:r>
            <a:r>
              <a:rPr kumimoji="1" lang="en-US" altLang="ja-JP" sz="1293">
                <a:latin typeface="BIZ UDPゴシック" panose="020B0400000000000000" pitchFamily="50" charset="-128"/>
                <a:ea typeface="BIZ UDPゴシック" panose="020B0400000000000000" pitchFamily="50" charset="-128"/>
              </a:rPr>
              <a:t>URL</a:t>
            </a:r>
            <a:r>
              <a:rPr kumimoji="1" lang="ja-JP" altLang="en-US" sz="1293">
                <a:latin typeface="BIZ UDPゴシック" panose="020B0400000000000000" pitchFamily="50" charset="-128"/>
                <a:ea typeface="BIZ UDPゴシック" panose="020B0400000000000000" pitchFamily="50" charset="-128"/>
              </a:rPr>
              <a:t>よりご利用ください。</a:t>
            </a:r>
          </a:p>
          <a:p>
            <a:r>
              <a:rPr kumimoji="1" lang="en-US" altLang="ja-JP" sz="1293">
                <a:latin typeface="BIZ UDPゴシック" panose="020B0400000000000000" pitchFamily="50" charset="-128"/>
                <a:ea typeface="BIZ UDPゴシック" panose="020B0400000000000000" pitchFamily="50" charset="-128"/>
              </a:rPr>
              <a:t>https://</a:t>
            </a:r>
            <a:r>
              <a:rPr kumimoji="1" lang="ja-JP" altLang="en-US" sz="1293">
                <a:latin typeface="BIZ UDPゴシック" panose="020B0400000000000000" pitchFamily="50" charset="-128"/>
                <a:ea typeface="BIZ UDPゴシック" panose="020B0400000000000000" pitchFamily="50" charset="-128"/>
              </a:rPr>
              <a:t>○○○</a:t>
            </a:r>
            <a:endParaRPr kumimoji="1" lang="en-US" altLang="ja-JP" sz="1293">
              <a:latin typeface="BIZ UDPゴシック" panose="020B0400000000000000" pitchFamily="50" charset="-128"/>
              <a:ea typeface="BIZ UDPゴシック" panose="020B0400000000000000" pitchFamily="50" charset="-128"/>
            </a:endParaRPr>
          </a:p>
          <a:p>
            <a:endParaRPr kumimoji="1" lang="en-US" altLang="ja-JP" sz="1293">
              <a:latin typeface="BIZ UDPゴシック" panose="020B0400000000000000" pitchFamily="50" charset="-128"/>
              <a:ea typeface="BIZ UDPゴシック" panose="020B0400000000000000" pitchFamily="50" charset="-128"/>
            </a:endParaRPr>
          </a:p>
          <a:p>
            <a:r>
              <a:rPr kumimoji="1" lang="ja-JP" altLang="en-US" sz="1293">
                <a:latin typeface="BIZ UDPゴシック" panose="020B0400000000000000" pitchFamily="50" charset="-128"/>
                <a:ea typeface="BIZ UDPゴシック" panose="020B0400000000000000" pitchFamily="50" charset="-128"/>
              </a:rPr>
              <a:t>今後ご利用の際は、ログインページからメールアドレス、パスワードを入力し、ログインしてください。</a:t>
            </a:r>
          </a:p>
          <a:p>
            <a:endParaRPr kumimoji="1" lang="ja-JP" altLang="en-US" sz="1293">
              <a:latin typeface="BIZ UDPゴシック" panose="020B0400000000000000" pitchFamily="50" charset="-128"/>
              <a:ea typeface="BIZ UDPゴシック" panose="020B0400000000000000" pitchFamily="50" charset="-128"/>
            </a:endParaRPr>
          </a:p>
          <a:p>
            <a:r>
              <a:rPr kumimoji="1" lang="en-US" altLang="ja-JP" sz="1293">
                <a:latin typeface="BIZ UDPゴシック" panose="020B0400000000000000" pitchFamily="50" charset="-128"/>
                <a:ea typeface="BIZ UDPゴシック" panose="020B0400000000000000" pitchFamily="50" charset="-128"/>
              </a:rPr>
              <a:t>※</a:t>
            </a:r>
            <a:r>
              <a:rPr kumimoji="1" lang="ja-JP" altLang="en-US" sz="1293">
                <a:latin typeface="BIZ UDPゴシック" panose="020B0400000000000000" pitchFamily="50" charset="-128"/>
                <a:ea typeface="BIZ UDPゴシック" panose="020B0400000000000000" pitchFamily="50" charset="-128"/>
              </a:rPr>
              <a:t>このメールの内容にお心当たりがない場合はメールを破棄してください。</a:t>
            </a:r>
          </a:p>
          <a:p>
            <a:r>
              <a:rPr kumimoji="1" lang="en-US" altLang="ja-JP" sz="1293">
                <a:latin typeface="BIZ UDPゴシック" panose="020B0400000000000000" pitchFamily="50" charset="-128"/>
                <a:ea typeface="BIZ UDPゴシック" panose="020B0400000000000000" pitchFamily="50" charset="-128"/>
              </a:rPr>
              <a:t>※</a:t>
            </a:r>
            <a:r>
              <a:rPr kumimoji="1" lang="ja-JP" altLang="en-US" sz="1293">
                <a:latin typeface="BIZ UDPゴシック" panose="020B0400000000000000" pitchFamily="50" charset="-128"/>
                <a:ea typeface="BIZ UDPゴシック" panose="020B0400000000000000" pitchFamily="50" charset="-128"/>
              </a:rPr>
              <a:t>このメールアドレスは送信専用のため、いただいても回答できません。</a:t>
            </a:r>
          </a:p>
        </p:txBody>
      </p:sp>
      <p:sp>
        <p:nvSpPr>
          <p:cNvPr id="12" name="四角形吹き出し 15">
            <a:extLst>
              <a:ext uri="{FF2B5EF4-FFF2-40B4-BE49-F238E27FC236}">
                <a16:creationId xmlns:a16="http://schemas.microsoft.com/office/drawing/2014/main" id="{7C59C5B2-B948-1708-4E3E-81E8AB887570}"/>
              </a:ext>
            </a:extLst>
          </p:cNvPr>
          <p:cNvSpPr/>
          <p:nvPr/>
        </p:nvSpPr>
        <p:spPr>
          <a:xfrm>
            <a:off x="6100847" y="1375313"/>
            <a:ext cx="2546531" cy="757778"/>
          </a:xfrm>
          <a:prstGeom prst="wedgeRectCallout">
            <a:avLst>
              <a:gd name="adj1" fmla="val -35609"/>
              <a:gd name="adj2" fmla="val 79269"/>
            </a:avLst>
          </a:prstGeom>
          <a:solidFill>
            <a:schemeClr val="bg1"/>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47" b="1">
                <a:solidFill>
                  <a:srgbClr val="FF0000"/>
                </a:solidFill>
                <a:latin typeface="UD Digi Kyokasho N-R" panose="02020400000000000000" pitchFamily="49" charset="-128"/>
                <a:ea typeface="UD Digi Kyokasho N-R" panose="02020400000000000000" pitchFamily="49" charset="-128"/>
              </a:rPr>
              <a:t>作成完了のメール</a:t>
            </a:r>
          </a:p>
          <a:p>
            <a:pPr algn="ctr"/>
            <a:r>
              <a:rPr kumimoji="1" lang="ja-JP" altLang="en-US" sz="1847" b="1">
                <a:solidFill>
                  <a:srgbClr val="FF0000"/>
                </a:solidFill>
                <a:latin typeface="UD Digi Kyokasho N-R" panose="02020400000000000000" pitchFamily="49" charset="-128"/>
                <a:ea typeface="UD Digi Kyokasho N-R" panose="02020400000000000000" pitchFamily="49" charset="-128"/>
              </a:rPr>
              <a:t>が届きます</a:t>
            </a:r>
          </a:p>
        </p:txBody>
      </p:sp>
      <p:sp>
        <p:nvSpPr>
          <p:cNvPr id="13" name="四角形吹き出し 15">
            <a:extLst>
              <a:ext uri="{FF2B5EF4-FFF2-40B4-BE49-F238E27FC236}">
                <a16:creationId xmlns:a16="http://schemas.microsoft.com/office/drawing/2014/main" id="{B7A0BDF2-685A-C9A9-166D-FDA94FEB83F0}"/>
              </a:ext>
            </a:extLst>
          </p:cNvPr>
          <p:cNvSpPr/>
          <p:nvPr/>
        </p:nvSpPr>
        <p:spPr>
          <a:xfrm>
            <a:off x="814552" y="4507049"/>
            <a:ext cx="3925614" cy="757778"/>
          </a:xfrm>
          <a:prstGeom prst="wedgeRectCallout">
            <a:avLst>
              <a:gd name="adj1" fmla="val 37862"/>
              <a:gd name="adj2" fmla="val -89130"/>
            </a:avLst>
          </a:prstGeom>
          <a:solidFill>
            <a:schemeClr val="bg1"/>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47" b="1">
                <a:solidFill>
                  <a:srgbClr val="FF0000"/>
                </a:solidFill>
                <a:latin typeface="UD Digi Kyokasho N-R" panose="02020400000000000000" pitchFamily="49" charset="-128"/>
                <a:ea typeface="UD Digi Kyokasho N-R" panose="02020400000000000000" pitchFamily="49" charset="-128"/>
              </a:rPr>
              <a:t>メール文内の</a:t>
            </a:r>
            <a:r>
              <a:rPr kumimoji="1" lang="en-US" altLang="ja-JP" sz="1847" b="1">
                <a:solidFill>
                  <a:srgbClr val="FF0000"/>
                </a:solidFill>
                <a:latin typeface="UD Digi Kyokasho N-R" panose="02020400000000000000" pitchFamily="49" charset="-128"/>
                <a:ea typeface="UD Digi Kyokasho N-R" panose="02020400000000000000" pitchFamily="49" charset="-128"/>
              </a:rPr>
              <a:t>URL</a:t>
            </a:r>
            <a:r>
              <a:rPr kumimoji="1" lang="ja-JP" altLang="en-US" sz="1847" b="1">
                <a:solidFill>
                  <a:srgbClr val="FF0000"/>
                </a:solidFill>
                <a:latin typeface="UD Digi Kyokasho N-R" panose="02020400000000000000" pitchFamily="49" charset="-128"/>
                <a:ea typeface="UD Digi Kyokasho N-R" panose="02020400000000000000" pitchFamily="49" charset="-128"/>
              </a:rPr>
              <a:t>をクリックするとトップ画面に移動します</a:t>
            </a:r>
          </a:p>
        </p:txBody>
      </p:sp>
      <p:graphicFrame>
        <p:nvGraphicFramePr>
          <p:cNvPr id="6" name="表 5">
            <a:extLst>
              <a:ext uri="{FF2B5EF4-FFF2-40B4-BE49-F238E27FC236}">
                <a16:creationId xmlns:a16="http://schemas.microsoft.com/office/drawing/2014/main" id="{8C9C591E-EB8F-9FC7-2A26-6DCC831CBB16}"/>
              </a:ext>
            </a:extLst>
          </p:cNvPr>
          <p:cNvGraphicFramePr>
            <a:graphicFrameLocks noGrp="1"/>
          </p:cNvGraphicFramePr>
          <p:nvPr>
            <p:extLst>
              <p:ext uri="{D42A27DB-BD31-4B8C-83A1-F6EECF244321}">
                <p14:modId xmlns:p14="http://schemas.microsoft.com/office/powerpoint/2010/main" val="2036030814"/>
              </p:ext>
            </p:extLst>
          </p:nvPr>
        </p:nvGraphicFramePr>
        <p:xfrm>
          <a:off x="56233" y="112141"/>
          <a:ext cx="8830263" cy="608457"/>
        </p:xfrm>
        <a:graphic>
          <a:graphicData uri="http://schemas.openxmlformats.org/drawingml/2006/table">
            <a:tbl>
              <a:tblPr firstRow="1" bandRow="1">
                <a:tableStyleId>{5FD0F851-EC5A-4D38-B0AD-8093EC10F338}</a:tableStyleId>
              </a:tblPr>
              <a:tblGrid>
                <a:gridCol w="8830263">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b="1">
                          <a:solidFill>
                            <a:srgbClr val="FF0000"/>
                          </a:solidFill>
                          <a:latin typeface="BIZ UDPゴシック" panose="020B0400000000000000" pitchFamily="50" charset="-128"/>
                          <a:ea typeface="BIZ UDPゴシック" panose="020B0400000000000000" pitchFamily="50" charset="-128"/>
                        </a:rPr>
                        <a:t>講習会に申し込む</a:t>
                      </a:r>
                      <a:r>
                        <a:rPr lang="ja-JP" altLang="en-US" sz="2000" b="1">
                          <a:solidFill>
                            <a:srgbClr val="FF0000"/>
                          </a:solidFill>
                          <a:latin typeface="BIZ UDPゴシック" panose="020B0400000000000000" pitchFamily="50" charset="-128"/>
                          <a:ea typeface="BIZ UDPゴシック" panose="020B0400000000000000" pitchFamily="50" charset="-128"/>
                        </a:rPr>
                        <a:t>（「指導者マイページ」を作成する）</a:t>
                      </a:r>
                    </a:p>
                  </a:txBody>
                  <a:tcPr anchor="ctr"/>
                </a:tc>
                <a:extLst>
                  <a:ext uri="{0D108BD9-81ED-4DB2-BD59-A6C34878D82A}">
                    <a16:rowId xmlns:a16="http://schemas.microsoft.com/office/drawing/2014/main" val="3738033071"/>
                  </a:ext>
                </a:extLst>
              </a:tr>
            </a:tbl>
          </a:graphicData>
        </a:graphic>
      </p:graphicFrame>
      <p:sp>
        <p:nvSpPr>
          <p:cNvPr id="9" name="四角形吹き出し 15">
            <a:extLst>
              <a:ext uri="{FF2B5EF4-FFF2-40B4-BE49-F238E27FC236}">
                <a16:creationId xmlns:a16="http://schemas.microsoft.com/office/drawing/2014/main" id="{AA4D7183-4211-8625-EAE9-EE88C90803AC}"/>
              </a:ext>
            </a:extLst>
          </p:cNvPr>
          <p:cNvSpPr/>
          <p:nvPr/>
        </p:nvSpPr>
        <p:spPr>
          <a:xfrm>
            <a:off x="6867735" y="4062162"/>
            <a:ext cx="1293548" cy="338147"/>
          </a:xfrm>
          <a:prstGeom prst="wedgeRectCallout">
            <a:avLst>
              <a:gd name="adj1" fmla="val -74319"/>
              <a:gd name="adj2" fmla="val -20740"/>
            </a:avLst>
          </a:prstGeom>
          <a:solidFill>
            <a:schemeClr val="bg1"/>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847" b="1">
                <a:solidFill>
                  <a:srgbClr val="FF0000"/>
                </a:solidFill>
                <a:latin typeface="UD Digi Kyokasho N-R" panose="02020400000000000000" pitchFamily="49" charset="-128"/>
                <a:ea typeface="UD Digi Kyokasho N-R" panose="02020400000000000000" pitchFamily="49" charset="-128"/>
              </a:rPr>
              <a:t> </a:t>
            </a:r>
            <a:r>
              <a:rPr kumimoji="1" lang="ja-JP" altLang="en-US" sz="1847" b="1">
                <a:solidFill>
                  <a:srgbClr val="FF0000"/>
                </a:solidFill>
                <a:latin typeface="UD Digi Kyokasho N-R" panose="02020400000000000000" pitchFamily="49" charset="-128"/>
                <a:ea typeface="UD Digi Kyokasho N-R" panose="02020400000000000000" pitchFamily="49" charset="-128"/>
              </a:rPr>
              <a:t>クリック</a:t>
            </a:r>
          </a:p>
        </p:txBody>
      </p:sp>
      <p:sp>
        <p:nvSpPr>
          <p:cNvPr id="2" name="スライド番号プレースホルダー 14">
            <a:extLst>
              <a:ext uri="{FF2B5EF4-FFF2-40B4-BE49-F238E27FC236}">
                <a16:creationId xmlns:a16="http://schemas.microsoft.com/office/drawing/2014/main" id="{B679E5FF-0657-9BD8-327F-704803AF0A2A}"/>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10</a:t>
            </a:fld>
            <a:endParaRPr kumimoji="1" lang="ja-JP" altLang="en-US" sz="2800"/>
          </a:p>
        </p:txBody>
      </p:sp>
    </p:spTree>
    <p:extLst>
      <p:ext uri="{BB962C8B-B14F-4D97-AF65-F5344CB8AC3E}">
        <p14:creationId xmlns:p14="http://schemas.microsoft.com/office/powerpoint/2010/main" val="1362719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0099D-D735-31D8-F8BF-3C252C0240F5}"/>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170DD94F-647B-845A-4CD4-43A5A4234C9E}"/>
              </a:ext>
            </a:extLst>
          </p:cNvPr>
          <p:cNvPicPr>
            <a:picLocks noChangeAspect="1"/>
          </p:cNvPicPr>
          <p:nvPr/>
        </p:nvPicPr>
        <p:blipFill>
          <a:blip r:embed="rId2"/>
          <a:stretch>
            <a:fillRect/>
          </a:stretch>
        </p:blipFill>
        <p:spPr>
          <a:xfrm>
            <a:off x="1576929" y="1296202"/>
            <a:ext cx="5749839" cy="5117285"/>
          </a:xfrm>
          <a:prstGeom prst="rect">
            <a:avLst/>
          </a:prstGeom>
        </p:spPr>
      </p:pic>
      <p:sp>
        <p:nvSpPr>
          <p:cNvPr id="14" name="正方形/長方形 13">
            <a:extLst>
              <a:ext uri="{FF2B5EF4-FFF2-40B4-BE49-F238E27FC236}">
                <a16:creationId xmlns:a16="http://schemas.microsoft.com/office/drawing/2014/main" id="{7A3EC6FE-D2AB-D3AE-7C4F-2459A02F590A}"/>
              </a:ext>
            </a:extLst>
          </p:cNvPr>
          <p:cNvSpPr/>
          <p:nvPr/>
        </p:nvSpPr>
        <p:spPr>
          <a:xfrm>
            <a:off x="1" y="775045"/>
            <a:ext cx="9143998" cy="433324"/>
          </a:xfrm>
          <a:prstGeom prst="rect">
            <a:avLst/>
          </a:prstGeom>
        </p:spPr>
        <p:txBody>
          <a:bodyPr wrap="square">
            <a:spAutoFit/>
          </a:bodyPr>
          <a:lstStyle/>
          <a:p>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トップページメニューの</a:t>
            </a:r>
            <a:r>
              <a:rPr lang="ja-JP" altLang="en-US"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「指導者ページ」</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をクリックする</a:t>
            </a:r>
            <a:endParaRPr lang="en-US" altLang="ja-JP" sz="277">
              <a:latin typeface="UD Digi Kyokasho N-R" panose="02020400000000000000" pitchFamily="49" charset="-128"/>
              <a:ea typeface="UD Digi Kyokasho N-R" panose="02020400000000000000" pitchFamily="49" charset="-128"/>
              <a:cs typeface="Times New Roman" panose="02020603050405020304" pitchFamily="18" charset="0"/>
            </a:endParaRPr>
          </a:p>
        </p:txBody>
      </p:sp>
      <p:sp>
        <p:nvSpPr>
          <p:cNvPr id="25" name="正方形/長方形 24">
            <a:extLst>
              <a:ext uri="{FF2B5EF4-FFF2-40B4-BE49-F238E27FC236}">
                <a16:creationId xmlns:a16="http://schemas.microsoft.com/office/drawing/2014/main" id="{CEEF21B6-50F7-0DAA-8107-BD80001A5986}"/>
              </a:ext>
            </a:extLst>
          </p:cNvPr>
          <p:cNvSpPr/>
          <p:nvPr/>
        </p:nvSpPr>
        <p:spPr>
          <a:xfrm>
            <a:off x="1540057" y="3104102"/>
            <a:ext cx="2841089" cy="639464"/>
          </a:xfrm>
          <a:prstGeom prst="rect">
            <a:avLst/>
          </a:prstGeom>
          <a:noFill/>
          <a:ln w="508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26" name="四角形吹き出し 25">
            <a:extLst>
              <a:ext uri="{FF2B5EF4-FFF2-40B4-BE49-F238E27FC236}">
                <a16:creationId xmlns:a16="http://schemas.microsoft.com/office/drawing/2014/main" id="{F69453E3-39F0-8CDD-DC49-DAAD2E15DE10}"/>
              </a:ext>
            </a:extLst>
          </p:cNvPr>
          <p:cNvSpPr/>
          <p:nvPr/>
        </p:nvSpPr>
        <p:spPr>
          <a:xfrm>
            <a:off x="2516033" y="4319147"/>
            <a:ext cx="1616464" cy="400092"/>
          </a:xfrm>
          <a:prstGeom prst="wedgeRectCallout">
            <a:avLst>
              <a:gd name="adj1" fmla="val 3900"/>
              <a:gd name="adj2" fmla="val -224565"/>
            </a:avLst>
          </a:prstGeom>
          <a:solidFill>
            <a:schemeClr val="bg1"/>
          </a:solidFill>
          <a:ln w="508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847" b="1">
                <a:solidFill>
                  <a:schemeClr val="accent5">
                    <a:lumMod val="75000"/>
                  </a:schemeClr>
                </a:solidFill>
                <a:latin typeface="UD Digi Kyokasho N-R" panose="02020400000000000000" pitchFamily="49" charset="-128"/>
                <a:ea typeface="UD Digi Kyokasho N-R" panose="02020400000000000000" pitchFamily="49" charset="-128"/>
              </a:rPr>
              <a:t> </a:t>
            </a:r>
            <a:r>
              <a:rPr kumimoji="1" lang="ja-JP" altLang="en-US" sz="1847" b="1">
                <a:solidFill>
                  <a:schemeClr val="accent5">
                    <a:lumMod val="75000"/>
                  </a:schemeClr>
                </a:solidFill>
                <a:latin typeface="UD Digi Kyokasho N-R" panose="02020400000000000000" pitchFamily="49" charset="-128"/>
                <a:ea typeface="UD Digi Kyokasho N-R" panose="02020400000000000000" pitchFamily="49" charset="-128"/>
              </a:rPr>
              <a:t>クリック</a:t>
            </a:r>
          </a:p>
        </p:txBody>
      </p:sp>
      <p:graphicFrame>
        <p:nvGraphicFramePr>
          <p:cNvPr id="4" name="表 3">
            <a:extLst>
              <a:ext uri="{FF2B5EF4-FFF2-40B4-BE49-F238E27FC236}">
                <a16:creationId xmlns:a16="http://schemas.microsoft.com/office/drawing/2014/main" id="{6A796B72-3A27-C04E-39B4-5D215DC941DD}"/>
              </a:ext>
            </a:extLst>
          </p:cNvPr>
          <p:cNvGraphicFramePr>
            <a:graphicFrameLocks noGrp="1"/>
          </p:cNvGraphicFramePr>
          <p:nvPr>
            <p:extLst>
              <p:ext uri="{D42A27DB-BD31-4B8C-83A1-F6EECF244321}">
                <p14:modId xmlns:p14="http://schemas.microsoft.com/office/powerpoint/2010/main" val="2109673937"/>
              </p:ext>
            </p:extLst>
          </p:nvPr>
        </p:nvGraphicFramePr>
        <p:xfrm>
          <a:off x="56233" y="112141"/>
          <a:ext cx="8953800" cy="608457"/>
        </p:xfrm>
        <a:graphic>
          <a:graphicData uri="http://schemas.openxmlformats.org/drawingml/2006/table">
            <a:tbl>
              <a:tblPr firstRow="1" bandRow="1">
                <a:tableStyleId>{5FD0F851-EC5A-4D38-B0AD-8093EC10F338}</a:tableStyleId>
              </a:tblPr>
              <a:tblGrid>
                <a:gridCol w="8953800">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b="1">
                          <a:solidFill>
                            <a:srgbClr val="FF0000"/>
                          </a:solidFill>
                          <a:latin typeface="BIZ UDPゴシック" panose="020B0400000000000000" pitchFamily="50" charset="-128"/>
                          <a:ea typeface="BIZ UDPゴシック" panose="020B0400000000000000" pitchFamily="50" charset="-128"/>
                        </a:rPr>
                        <a:t>講習会に申し込む　</a:t>
                      </a:r>
                      <a:r>
                        <a:rPr lang="ja-JP" altLang="en-US" sz="2000" b="1">
                          <a:solidFill>
                            <a:srgbClr val="FF0000"/>
                          </a:solidFill>
                          <a:latin typeface="BIZ UDPゴシック" panose="020B0400000000000000" pitchFamily="50" charset="-128"/>
                          <a:ea typeface="BIZ UDPゴシック" panose="020B0400000000000000" pitchFamily="50" charset="-128"/>
                        </a:rPr>
                        <a:t>（「指導者マイページ」メニュー選択）</a:t>
                      </a:r>
                    </a:p>
                  </a:txBody>
                  <a:tcPr anchor="ctr"/>
                </a:tc>
                <a:extLst>
                  <a:ext uri="{0D108BD9-81ED-4DB2-BD59-A6C34878D82A}">
                    <a16:rowId xmlns:a16="http://schemas.microsoft.com/office/drawing/2014/main" val="3738033071"/>
                  </a:ext>
                </a:extLst>
              </a:tr>
            </a:tbl>
          </a:graphicData>
        </a:graphic>
      </p:graphicFrame>
      <p:sp>
        <p:nvSpPr>
          <p:cNvPr id="2" name="スライド番号プレースホルダー 14">
            <a:extLst>
              <a:ext uri="{FF2B5EF4-FFF2-40B4-BE49-F238E27FC236}">
                <a16:creationId xmlns:a16="http://schemas.microsoft.com/office/drawing/2014/main" id="{5A0EE87C-2EDA-33BA-4D32-5A0B6DBAB308}"/>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11</a:t>
            </a:fld>
            <a:endParaRPr kumimoji="1" lang="ja-JP" altLang="en-US" sz="2800"/>
          </a:p>
        </p:txBody>
      </p:sp>
    </p:spTree>
    <p:extLst>
      <p:ext uri="{BB962C8B-B14F-4D97-AF65-F5344CB8AC3E}">
        <p14:creationId xmlns:p14="http://schemas.microsoft.com/office/powerpoint/2010/main" val="2203616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表 24">
            <a:extLst>
              <a:ext uri="{FF2B5EF4-FFF2-40B4-BE49-F238E27FC236}">
                <a16:creationId xmlns:a16="http://schemas.microsoft.com/office/drawing/2014/main" id="{EEFC847A-977E-4361-A245-6E24A268AD47}"/>
              </a:ext>
            </a:extLst>
          </p:cNvPr>
          <p:cNvGraphicFramePr>
            <a:graphicFrameLocks noGrp="1"/>
          </p:cNvGraphicFramePr>
          <p:nvPr>
            <p:extLst>
              <p:ext uri="{D42A27DB-BD31-4B8C-83A1-F6EECF244321}">
                <p14:modId xmlns:p14="http://schemas.microsoft.com/office/powerpoint/2010/main" val="3898382186"/>
              </p:ext>
            </p:extLst>
          </p:nvPr>
        </p:nvGraphicFramePr>
        <p:xfrm>
          <a:off x="72000" y="200810"/>
          <a:ext cx="8043844" cy="608457"/>
        </p:xfrm>
        <a:graphic>
          <a:graphicData uri="http://schemas.openxmlformats.org/drawingml/2006/table">
            <a:tbl>
              <a:tblPr firstRow="1" bandRow="1">
                <a:tableStyleId>{5FD0F851-EC5A-4D38-B0AD-8093EC10F338}</a:tableStyleId>
              </a:tblPr>
              <a:tblGrid>
                <a:gridCol w="8043844">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a:solidFill>
                            <a:srgbClr val="FF0000"/>
                          </a:solidFill>
                          <a:latin typeface="BIZ UDPゴシック" panose="020B0400000000000000" pitchFamily="50" charset="-128"/>
                          <a:ea typeface="BIZ UDPゴシック" panose="020B0400000000000000" pitchFamily="50" charset="-128"/>
                        </a:rPr>
                        <a:t>講習会に申し込む</a:t>
                      </a:r>
                      <a:r>
                        <a:rPr lang="ja-JP" altLang="en-US" sz="2000">
                          <a:solidFill>
                            <a:srgbClr val="FF0000"/>
                          </a:solidFill>
                          <a:latin typeface="BIZ UDPゴシック" panose="020B0400000000000000" pitchFamily="50" charset="-128"/>
                          <a:ea typeface="BIZ UDPゴシック" panose="020B0400000000000000" pitchFamily="50" charset="-128"/>
                        </a:rPr>
                        <a:t>　（「指導者ページ」メニュー選択）</a:t>
                      </a:r>
                      <a:endParaRPr lang="en-US" altLang="ja-JP" sz="2000" b="1">
                        <a:solidFill>
                          <a:srgbClr val="FF0000"/>
                        </a:solidFill>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3738033071"/>
                  </a:ext>
                </a:extLst>
              </a:tr>
            </a:tbl>
          </a:graphicData>
        </a:graphic>
      </p:graphicFrame>
      <p:sp>
        <p:nvSpPr>
          <p:cNvPr id="2" name="正方形/長方形 1">
            <a:extLst>
              <a:ext uri="{FF2B5EF4-FFF2-40B4-BE49-F238E27FC236}">
                <a16:creationId xmlns:a16="http://schemas.microsoft.com/office/drawing/2014/main" id="{6F1AE8DF-1620-14CC-4CE1-8E7C007E6EB8}"/>
              </a:ext>
            </a:extLst>
          </p:cNvPr>
          <p:cNvSpPr/>
          <p:nvPr/>
        </p:nvSpPr>
        <p:spPr>
          <a:xfrm>
            <a:off x="192459" y="889607"/>
            <a:ext cx="9143998" cy="968407"/>
          </a:xfrm>
          <a:prstGeom prst="rect">
            <a:avLst/>
          </a:prstGeom>
        </p:spPr>
        <p:txBody>
          <a:bodyPr wrap="square">
            <a:spAutoFit/>
          </a:bodyPr>
          <a:lstStyle/>
          <a:p>
            <a:r>
              <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rPr>
              <a:t>① </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「指導者ページ」メニューの</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資格を取得する</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をクリックする</a:t>
            </a:r>
            <a:endPar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endParaRPr>
          </a:p>
          <a:p>
            <a:r>
              <a:rPr lang="ja-JP" altLang="en-US" sz="1600" b="1">
                <a:latin typeface="UD Digi Kyokasho N-R" panose="02020400000000000000" pitchFamily="49" charset="-128"/>
                <a:ea typeface="UD Digi Kyokasho N-R" panose="02020400000000000000" pitchFamily="49" charset="-128"/>
                <a:cs typeface="Times New Roman" panose="02020603050405020304" pitchFamily="18" charset="0"/>
              </a:rPr>
              <a:t>　</a:t>
            </a:r>
            <a:r>
              <a:rPr lang="en-US" altLang="ja-JP" sz="1600" b="1">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1600" b="1">
                <a:latin typeface="UD Digi Kyokasho N-R" panose="02020400000000000000" pitchFamily="49" charset="-128"/>
                <a:ea typeface="UD Digi Kyokasho N-R" panose="02020400000000000000" pitchFamily="49" charset="-128"/>
                <a:cs typeface="Times New Roman" panose="02020603050405020304" pitchFamily="18" charset="0"/>
              </a:rPr>
              <a:t>スマートフォンで操作される場合、画面上部に表示される三本線をクリックすると</a:t>
            </a:r>
            <a:endParaRPr lang="en-US" altLang="ja-JP" sz="1600" b="1">
              <a:latin typeface="UD Digi Kyokasho N-R" panose="02020400000000000000" pitchFamily="49" charset="-128"/>
              <a:ea typeface="UD Digi Kyokasho N-R" panose="02020400000000000000" pitchFamily="49" charset="-128"/>
              <a:cs typeface="Times New Roman" panose="02020603050405020304" pitchFamily="18" charset="0"/>
            </a:endParaRPr>
          </a:p>
          <a:p>
            <a:r>
              <a:rPr lang="ja-JP" altLang="en-US" sz="1600" b="1">
                <a:latin typeface="UD Digi Kyokasho N-R" panose="02020400000000000000" pitchFamily="49" charset="-128"/>
                <a:ea typeface="UD Digi Kyokasho N-R" panose="02020400000000000000" pitchFamily="49" charset="-128"/>
                <a:cs typeface="Times New Roman" panose="02020603050405020304" pitchFamily="18" charset="0"/>
              </a:rPr>
              <a:t>　　メニューが表示されます。</a:t>
            </a:r>
            <a:endParaRPr lang="en-US" altLang="ja-JP" sz="1600" b="1">
              <a:latin typeface="UD Digi Kyokasho N-R" panose="02020400000000000000" pitchFamily="49" charset="-128"/>
              <a:ea typeface="UD Digi Kyokasho N-R" panose="02020400000000000000" pitchFamily="49" charset="-128"/>
              <a:cs typeface="Times New Roman" panose="02020603050405020304" pitchFamily="18" charset="0"/>
            </a:endParaRPr>
          </a:p>
          <a:p>
            <a:endParaRPr lang="en-US" altLang="ja-JP" sz="277">
              <a:latin typeface="UD Digi Kyokasho N-R" panose="02020400000000000000" pitchFamily="49" charset="-128"/>
              <a:ea typeface="UD Digi Kyokasho N-R" panose="02020400000000000000" pitchFamily="49" charset="-128"/>
              <a:cs typeface="Times New Roman" panose="02020603050405020304" pitchFamily="18" charset="0"/>
            </a:endParaRPr>
          </a:p>
        </p:txBody>
      </p:sp>
      <p:sp>
        <p:nvSpPr>
          <p:cNvPr id="3" name="正方形/長方形 2">
            <a:extLst>
              <a:ext uri="{FF2B5EF4-FFF2-40B4-BE49-F238E27FC236}">
                <a16:creationId xmlns:a16="http://schemas.microsoft.com/office/drawing/2014/main" id="{9ECB831B-EED3-DA6D-D0E5-C8C63097D1A6}"/>
              </a:ext>
            </a:extLst>
          </p:cNvPr>
          <p:cNvSpPr/>
          <p:nvPr/>
        </p:nvSpPr>
        <p:spPr>
          <a:xfrm>
            <a:off x="192459" y="1767798"/>
            <a:ext cx="9143998" cy="433324"/>
          </a:xfrm>
          <a:prstGeom prst="rect">
            <a:avLst/>
          </a:prstGeom>
        </p:spPr>
        <p:txBody>
          <a:bodyPr wrap="square">
            <a:spAutoFit/>
          </a:bodyPr>
          <a:lstStyle/>
          <a:p>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②</a:t>
            </a:r>
            <a:r>
              <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rPr>
              <a:t> </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講習会検索・申込</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をクリックする</a:t>
            </a:r>
            <a:endParaRPr lang="en-US" altLang="ja-JP" sz="277">
              <a:latin typeface="UD Digi Kyokasho N-R" panose="02020400000000000000" pitchFamily="49" charset="-128"/>
              <a:ea typeface="UD Digi Kyokasho N-R" panose="02020400000000000000" pitchFamily="49" charset="-128"/>
              <a:cs typeface="Times New Roman" panose="02020603050405020304" pitchFamily="18" charset="0"/>
            </a:endParaRPr>
          </a:p>
        </p:txBody>
      </p:sp>
      <p:pic>
        <p:nvPicPr>
          <p:cNvPr id="5" name="図 4">
            <a:extLst>
              <a:ext uri="{FF2B5EF4-FFF2-40B4-BE49-F238E27FC236}">
                <a16:creationId xmlns:a16="http://schemas.microsoft.com/office/drawing/2014/main" id="{79B812B9-FFDC-41D4-C491-E7542443A716}"/>
              </a:ext>
            </a:extLst>
          </p:cNvPr>
          <p:cNvPicPr>
            <a:picLocks noChangeAspect="1"/>
          </p:cNvPicPr>
          <p:nvPr/>
        </p:nvPicPr>
        <p:blipFill>
          <a:blip r:embed="rId2"/>
          <a:stretch>
            <a:fillRect/>
          </a:stretch>
        </p:blipFill>
        <p:spPr>
          <a:xfrm>
            <a:off x="1199543" y="2328959"/>
            <a:ext cx="6744913" cy="4410310"/>
          </a:xfrm>
          <a:prstGeom prst="rect">
            <a:avLst/>
          </a:prstGeom>
        </p:spPr>
      </p:pic>
      <p:sp>
        <p:nvSpPr>
          <p:cNvPr id="6" name="正方形/長方形 5">
            <a:extLst>
              <a:ext uri="{FF2B5EF4-FFF2-40B4-BE49-F238E27FC236}">
                <a16:creationId xmlns:a16="http://schemas.microsoft.com/office/drawing/2014/main" id="{4666479D-2871-5E4D-4C34-A752FDC0950F}"/>
              </a:ext>
            </a:extLst>
          </p:cNvPr>
          <p:cNvSpPr/>
          <p:nvPr/>
        </p:nvSpPr>
        <p:spPr>
          <a:xfrm>
            <a:off x="1199542" y="4183900"/>
            <a:ext cx="2371766" cy="322844"/>
          </a:xfrm>
          <a:prstGeom prst="rect">
            <a:avLst/>
          </a:prstGeom>
          <a:noFill/>
          <a:ln w="508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7" name="正方形/長方形 6">
            <a:extLst>
              <a:ext uri="{FF2B5EF4-FFF2-40B4-BE49-F238E27FC236}">
                <a16:creationId xmlns:a16="http://schemas.microsoft.com/office/drawing/2014/main" id="{5E22071B-6E4B-60CE-C868-372F3B7457EE}"/>
              </a:ext>
            </a:extLst>
          </p:cNvPr>
          <p:cNvSpPr/>
          <p:nvPr/>
        </p:nvSpPr>
        <p:spPr>
          <a:xfrm>
            <a:off x="1168745" y="4634581"/>
            <a:ext cx="2433360" cy="426289"/>
          </a:xfrm>
          <a:prstGeom prst="rect">
            <a:avLst/>
          </a:prstGeom>
          <a:noFill/>
          <a:ln w="508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8" name="四角形吹き出し 27">
            <a:extLst>
              <a:ext uri="{FF2B5EF4-FFF2-40B4-BE49-F238E27FC236}">
                <a16:creationId xmlns:a16="http://schemas.microsoft.com/office/drawing/2014/main" id="{F1FC0285-0D2C-2AFA-25A5-DD1928563226}"/>
              </a:ext>
            </a:extLst>
          </p:cNvPr>
          <p:cNvSpPr/>
          <p:nvPr/>
        </p:nvSpPr>
        <p:spPr>
          <a:xfrm>
            <a:off x="3147994" y="5399245"/>
            <a:ext cx="1616464" cy="400092"/>
          </a:xfrm>
          <a:prstGeom prst="wedgeRectCallout">
            <a:avLst>
              <a:gd name="adj1" fmla="val -58195"/>
              <a:gd name="adj2" fmla="val -153719"/>
            </a:avLst>
          </a:prstGeom>
          <a:solidFill>
            <a:schemeClr val="bg1"/>
          </a:solidFill>
          <a:ln w="508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847" b="1">
                <a:solidFill>
                  <a:schemeClr val="accent5">
                    <a:lumMod val="75000"/>
                  </a:schemeClr>
                </a:solidFill>
                <a:latin typeface="UD Digi Kyokasho N-R" panose="02020400000000000000" pitchFamily="49" charset="-128"/>
                <a:ea typeface="UD Digi Kyokasho N-R" panose="02020400000000000000" pitchFamily="49" charset="-128"/>
              </a:rPr>
              <a:t>② </a:t>
            </a:r>
            <a:r>
              <a:rPr kumimoji="1" lang="ja-JP" altLang="en-US" sz="1847" b="1">
                <a:solidFill>
                  <a:schemeClr val="accent5">
                    <a:lumMod val="75000"/>
                  </a:schemeClr>
                </a:solidFill>
                <a:latin typeface="UD Digi Kyokasho N-R" panose="02020400000000000000" pitchFamily="49" charset="-128"/>
                <a:ea typeface="UD Digi Kyokasho N-R" panose="02020400000000000000" pitchFamily="49" charset="-128"/>
              </a:rPr>
              <a:t>クリック</a:t>
            </a:r>
          </a:p>
        </p:txBody>
      </p:sp>
      <p:pic>
        <p:nvPicPr>
          <p:cNvPr id="9" name="図 8">
            <a:extLst>
              <a:ext uri="{FF2B5EF4-FFF2-40B4-BE49-F238E27FC236}">
                <a16:creationId xmlns:a16="http://schemas.microsoft.com/office/drawing/2014/main" id="{284F6110-E597-C2BB-6368-8440657C4F01}"/>
              </a:ext>
            </a:extLst>
          </p:cNvPr>
          <p:cNvPicPr>
            <a:picLocks noChangeAspect="1"/>
          </p:cNvPicPr>
          <p:nvPr/>
        </p:nvPicPr>
        <p:blipFill>
          <a:blip r:embed="rId3"/>
          <a:stretch>
            <a:fillRect/>
          </a:stretch>
        </p:blipFill>
        <p:spPr>
          <a:xfrm>
            <a:off x="3704673" y="3164179"/>
            <a:ext cx="4152168" cy="2107229"/>
          </a:xfrm>
          <a:prstGeom prst="rect">
            <a:avLst/>
          </a:prstGeom>
        </p:spPr>
      </p:pic>
      <p:sp>
        <p:nvSpPr>
          <p:cNvPr id="10" name="四角形吹き出し 25">
            <a:extLst>
              <a:ext uri="{FF2B5EF4-FFF2-40B4-BE49-F238E27FC236}">
                <a16:creationId xmlns:a16="http://schemas.microsoft.com/office/drawing/2014/main" id="{44147CC2-D51E-229F-01E9-9D1922CFABC6}"/>
              </a:ext>
            </a:extLst>
          </p:cNvPr>
          <p:cNvSpPr/>
          <p:nvPr/>
        </p:nvSpPr>
        <p:spPr>
          <a:xfrm>
            <a:off x="3426305" y="2964133"/>
            <a:ext cx="1616464" cy="400092"/>
          </a:xfrm>
          <a:prstGeom prst="wedgeRectCallout">
            <a:avLst>
              <a:gd name="adj1" fmla="val -49495"/>
              <a:gd name="adj2" fmla="val 251436"/>
            </a:avLst>
          </a:prstGeom>
          <a:solidFill>
            <a:schemeClr val="bg1"/>
          </a:solidFill>
          <a:ln w="508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847" b="1">
                <a:solidFill>
                  <a:schemeClr val="accent5">
                    <a:lumMod val="75000"/>
                  </a:schemeClr>
                </a:solidFill>
                <a:latin typeface="UD Digi Kyokasho N-R" panose="02020400000000000000" pitchFamily="49" charset="-128"/>
                <a:ea typeface="UD Digi Kyokasho N-R" panose="02020400000000000000" pitchFamily="49" charset="-128"/>
              </a:rPr>
              <a:t>① </a:t>
            </a:r>
            <a:r>
              <a:rPr kumimoji="1" lang="ja-JP" altLang="en-US" sz="1847" b="1">
                <a:solidFill>
                  <a:schemeClr val="accent5">
                    <a:lumMod val="75000"/>
                  </a:schemeClr>
                </a:solidFill>
                <a:latin typeface="UD Digi Kyokasho N-R" panose="02020400000000000000" pitchFamily="49" charset="-128"/>
                <a:ea typeface="UD Digi Kyokasho N-R" panose="02020400000000000000" pitchFamily="49" charset="-128"/>
              </a:rPr>
              <a:t>クリック</a:t>
            </a:r>
          </a:p>
        </p:txBody>
      </p:sp>
      <p:sp>
        <p:nvSpPr>
          <p:cNvPr id="4" name="スライド番号プレースホルダー 14">
            <a:extLst>
              <a:ext uri="{FF2B5EF4-FFF2-40B4-BE49-F238E27FC236}">
                <a16:creationId xmlns:a16="http://schemas.microsoft.com/office/drawing/2014/main" id="{957F0827-104B-4E30-A8D9-B8399B2A226C}"/>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12</a:t>
            </a:fld>
            <a:endParaRPr kumimoji="1" lang="ja-JP" altLang="en-US" sz="2800"/>
          </a:p>
        </p:txBody>
      </p:sp>
    </p:spTree>
    <p:extLst>
      <p:ext uri="{BB962C8B-B14F-4D97-AF65-F5344CB8AC3E}">
        <p14:creationId xmlns:p14="http://schemas.microsoft.com/office/powerpoint/2010/main" val="176864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BE274-6AE4-78C8-F268-719808DA76A1}"/>
            </a:ext>
          </a:extLst>
        </p:cNvPr>
        <p:cNvGrpSpPr/>
        <p:nvPr/>
      </p:nvGrpSpPr>
      <p:grpSpPr>
        <a:xfrm>
          <a:off x="0" y="0"/>
          <a:ext cx="0" cy="0"/>
          <a:chOff x="0" y="0"/>
          <a:chExt cx="0" cy="0"/>
        </a:xfrm>
      </p:grpSpPr>
      <p:pic>
        <p:nvPicPr>
          <p:cNvPr id="14" name="図 13">
            <a:extLst>
              <a:ext uri="{FF2B5EF4-FFF2-40B4-BE49-F238E27FC236}">
                <a16:creationId xmlns:a16="http://schemas.microsoft.com/office/drawing/2014/main" id="{2112E6FB-9746-8404-012D-DACB59C767EB}"/>
              </a:ext>
            </a:extLst>
          </p:cNvPr>
          <p:cNvPicPr>
            <a:picLocks noChangeAspect="1"/>
          </p:cNvPicPr>
          <p:nvPr/>
        </p:nvPicPr>
        <p:blipFill rotWithShape="1">
          <a:blip r:embed="rId2"/>
          <a:srcRect t="976"/>
          <a:stretch/>
        </p:blipFill>
        <p:spPr>
          <a:xfrm>
            <a:off x="1075164" y="2088992"/>
            <a:ext cx="7040680" cy="4769007"/>
          </a:xfrm>
          <a:prstGeom prst="rect">
            <a:avLst/>
          </a:prstGeom>
        </p:spPr>
      </p:pic>
      <p:pic>
        <p:nvPicPr>
          <p:cNvPr id="18" name="図 17">
            <a:extLst>
              <a:ext uri="{FF2B5EF4-FFF2-40B4-BE49-F238E27FC236}">
                <a16:creationId xmlns:a16="http://schemas.microsoft.com/office/drawing/2014/main" id="{A4BBF185-E8AB-5E9A-019D-D11F49D3DDE7}"/>
              </a:ext>
            </a:extLst>
          </p:cNvPr>
          <p:cNvPicPr>
            <a:picLocks noChangeAspect="1"/>
          </p:cNvPicPr>
          <p:nvPr/>
        </p:nvPicPr>
        <p:blipFill rotWithShape="1">
          <a:blip r:embed="rId3"/>
          <a:srcRect l="26568" t="12550" r="55753" b="83275"/>
          <a:stretch/>
        </p:blipFill>
        <p:spPr>
          <a:xfrm>
            <a:off x="4740633" y="3563163"/>
            <a:ext cx="707472" cy="138723"/>
          </a:xfrm>
          <a:prstGeom prst="rect">
            <a:avLst/>
          </a:prstGeom>
        </p:spPr>
      </p:pic>
      <p:graphicFrame>
        <p:nvGraphicFramePr>
          <p:cNvPr id="25" name="表 24">
            <a:extLst>
              <a:ext uri="{FF2B5EF4-FFF2-40B4-BE49-F238E27FC236}">
                <a16:creationId xmlns:a16="http://schemas.microsoft.com/office/drawing/2014/main" id="{47BD0BB3-E23C-FE58-C301-0F05B85DDA66}"/>
              </a:ext>
            </a:extLst>
          </p:cNvPr>
          <p:cNvGraphicFramePr>
            <a:graphicFrameLocks noGrp="1"/>
          </p:cNvGraphicFramePr>
          <p:nvPr/>
        </p:nvGraphicFramePr>
        <p:xfrm>
          <a:off x="72000" y="200810"/>
          <a:ext cx="8043844" cy="608457"/>
        </p:xfrm>
        <a:graphic>
          <a:graphicData uri="http://schemas.openxmlformats.org/drawingml/2006/table">
            <a:tbl>
              <a:tblPr firstRow="1" bandRow="1">
                <a:tableStyleId>{5FD0F851-EC5A-4D38-B0AD-8093EC10F338}</a:tableStyleId>
              </a:tblPr>
              <a:tblGrid>
                <a:gridCol w="8043844">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a:solidFill>
                            <a:srgbClr val="FF0000"/>
                          </a:solidFill>
                          <a:latin typeface="BIZ UDPゴシック" panose="020B0400000000000000" pitchFamily="50" charset="-128"/>
                          <a:ea typeface="BIZ UDPゴシック" panose="020B0400000000000000" pitchFamily="50" charset="-128"/>
                        </a:rPr>
                        <a:t>講習会に申し込む</a:t>
                      </a:r>
                      <a:r>
                        <a:rPr lang="ja-JP" altLang="en-US" sz="2000">
                          <a:solidFill>
                            <a:srgbClr val="FF0000"/>
                          </a:solidFill>
                          <a:latin typeface="BIZ UDPゴシック" panose="020B0400000000000000" pitchFamily="50" charset="-128"/>
                          <a:ea typeface="BIZ UDPゴシック" panose="020B0400000000000000" pitchFamily="50" charset="-128"/>
                        </a:rPr>
                        <a:t>　（講習会検索）</a:t>
                      </a:r>
                      <a:endParaRPr lang="en-US" altLang="ja-JP" sz="2000" b="1">
                        <a:solidFill>
                          <a:srgbClr val="FF0000"/>
                        </a:solidFill>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3738033071"/>
                  </a:ext>
                </a:extLst>
              </a:tr>
            </a:tbl>
          </a:graphicData>
        </a:graphic>
      </p:graphicFrame>
      <p:sp>
        <p:nvSpPr>
          <p:cNvPr id="3" name="正方形/長方形 2">
            <a:extLst>
              <a:ext uri="{FF2B5EF4-FFF2-40B4-BE49-F238E27FC236}">
                <a16:creationId xmlns:a16="http://schemas.microsoft.com/office/drawing/2014/main" id="{A25A81CF-0552-866E-2A5A-B30C5659EE0E}"/>
              </a:ext>
            </a:extLst>
          </p:cNvPr>
          <p:cNvSpPr/>
          <p:nvPr/>
        </p:nvSpPr>
        <p:spPr>
          <a:xfrm>
            <a:off x="0" y="907787"/>
            <a:ext cx="9143998" cy="694934"/>
          </a:xfrm>
          <a:prstGeom prst="rect">
            <a:avLst/>
          </a:prstGeom>
        </p:spPr>
        <p:txBody>
          <a:bodyPr wrap="square">
            <a:spAutoFit/>
          </a:bodyPr>
          <a:lstStyle/>
          <a:p>
            <a:r>
              <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rPr>
              <a:t>①</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「資格で探す」を展開し</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スタートコーチ</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にチェックを入れる</a:t>
            </a:r>
            <a:endPar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endParaRPr>
          </a:p>
          <a:p>
            <a:r>
              <a:rPr lang="ja-JP" altLang="en-US" sz="1600" b="1">
                <a:latin typeface="UD Digi Kyokasho N-R" panose="02020400000000000000" pitchFamily="49" charset="-128"/>
                <a:ea typeface="UD Digi Kyokasho N-R" panose="02020400000000000000" pitchFamily="49" charset="-128"/>
                <a:cs typeface="Times New Roman" panose="02020603050405020304" pitchFamily="18" charset="0"/>
              </a:rPr>
              <a:t>　</a:t>
            </a:r>
            <a:r>
              <a:rPr lang="en-US" altLang="ja-JP" sz="1600" b="1" u="sng">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1600" b="1" u="sng">
                <a:latin typeface="UD Digi Kyokasho N-R" panose="02020400000000000000" pitchFamily="49" charset="-128"/>
                <a:ea typeface="UD Digi Kyokasho N-R" panose="02020400000000000000" pitchFamily="49" charset="-128"/>
                <a:cs typeface="Times New Roman" panose="02020603050405020304" pitchFamily="18" charset="0"/>
              </a:rPr>
              <a:t>「講習会名で探す」に「ジュニア」と入力されると、②の検索がよりスムーズです。</a:t>
            </a:r>
          </a:p>
          <a:p>
            <a:endParaRPr lang="en-US" altLang="ja-JP" sz="100">
              <a:latin typeface="UD Digi Kyokasho N-R" panose="02020400000000000000" pitchFamily="49" charset="-128"/>
              <a:ea typeface="UD Digi Kyokasho N-R" panose="02020400000000000000" pitchFamily="49" charset="-128"/>
              <a:cs typeface="Times New Roman" panose="02020603050405020304" pitchFamily="18" charset="0"/>
            </a:endParaRPr>
          </a:p>
        </p:txBody>
      </p:sp>
      <p:sp>
        <p:nvSpPr>
          <p:cNvPr id="9" name="正方形/長方形 8">
            <a:extLst>
              <a:ext uri="{FF2B5EF4-FFF2-40B4-BE49-F238E27FC236}">
                <a16:creationId xmlns:a16="http://schemas.microsoft.com/office/drawing/2014/main" id="{21961EAC-BC77-21F2-8C62-0D68C88C998B}"/>
              </a:ext>
            </a:extLst>
          </p:cNvPr>
          <p:cNvSpPr/>
          <p:nvPr/>
        </p:nvSpPr>
        <p:spPr>
          <a:xfrm>
            <a:off x="0" y="1645446"/>
            <a:ext cx="9143998" cy="433324"/>
          </a:xfrm>
          <a:prstGeom prst="rect">
            <a:avLst/>
          </a:prstGeom>
        </p:spPr>
        <p:txBody>
          <a:bodyPr wrap="square">
            <a:spAutoFit/>
          </a:bodyPr>
          <a:lstStyle/>
          <a:p>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②</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検索</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をクリックする</a:t>
            </a:r>
          </a:p>
        </p:txBody>
      </p:sp>
      <p:sp>
        <p:nvSpPr>
          <p:cNvPr id="16" name="吹き出し: 角を丸めた四角形 15">
            <a:extLst>
              <a:ext uri="{FF2B5EF4-FFF2-40B4-BE49-F238E27FC236}">
                <a16:creationId xmlns:a16="http://schemas.microsoft.com/office/drawing/2014/main" id="{69EDB00F-DB1A-A5DE-177E-3EACB0A4D1C7}"/>
              </a:ext>
            </a:extLst>
          </p:cNvPr>
          <p:cNvSpPr/>
          <p:nvPr/>
        </p:nvSpPr>
        <p:spPr>
          <a:xfrm>
            <a:off x="1833501" y="4556902"/>
            <a:ext cx="2142690" cy="456000"/>
          </a:xfrm>
          <a:prstGeom prst="wedgeRoundRectCallout">
            <a:avLst>
              <a:gd name="adj1" fmla="val -63950"/>
              <a:gd name="adj2" fmla="val 51171"/>
              <a:gd name="adj3" fmla="val 16667"/>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a:solidFill>
                  <a:srgbClr val="5B9BD5">
                    <a:lumMod val="75000"/>
                  </a:srgbClr>
                </a:solidFill>
                <a:latin typeface="Calibri" panose="020F0502020204030204"/>
                <a:ea typeface="游ゴシック" panose="020B0400000000000000" pitchFamily="50" charset="-128"/>
              </a:rPr>
              <a:t>①</a:t>
            </a:r>
            <a:r>
              <a:rPr kumimoji="1" lang="ja-JP" altLang="en-US" sz="1400" b="1" i="0" u="none" strike="noStrike" kern="1200" cap="none" spc="0" normalizeH="0" baseline="0" noProof="0">
                <a:ln>
                  <a:noFill/>
                </a:ln>
                <a:solidFill>
                  <a:srgbClr val="5B9BD5">
                    <a:lumMod val="75000"/>
                  </a:srgbClr>
                </a:solidFill>
                <a:effectLst/>
                <a:uLnTx/>
                <a:uFillTx/>
                <a:latin typeface="Calibri" panose="020F0502020204030204"/>
                <a:ea typeface="游ゴシック" panose="020B0400000000000000" pitchFamily="50" charset="-128"/>
                <a:cs typeface="+mn-cs"/>
              </a:rPr>
              <a:t>スタートコーチに✔</a:t>
            </a:r>
          </a:p>
        </p:txBody>
      </p:sp>
      <p:sp>
        <p:nvSpPr>
          <p:cNvPr id="17" name="吹き出し: 角を丸めた四角形 16">
            <a:extLst>
              <a:ext uri="{FF2B5EF4-FFF2-40B4-BE49-F238E27FC236}">
                <a16:creationId xmlns:a16="http://schemas.microsoft.com/office/drawing/2014/main" id="{34C290CE-3519-3DB2-3FB1-C3C6580127D0}"/>
              </a:ext>
            </a:extLst>
          </p:cNvPr>
          <p:cNvSpPr/>
          <p:nvPr/>
        </p:nvSpPr>
        <p:spPr>
          <a:xfrm>
            <a:off x="5495046" y="3093456"/>
            <a:ext cx="1890104" cy="426804"/>
          </a:xfrm>
          <a:prstGeom prst="wedgeRoundRectCallout">
            <a:avLst>
              <a:gd name="adj1" fmla="val 66792"/>
              <a:gd name="adj2" fmla="val 54677"/>
              <a:gd name="adj3" fmla="val 16667"/>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srgbClr val="5B9BD5">
                    <a:lumMod val="75000"/>
                  </a:srgbClr>
                </a:solidFill>
                <a:effectLst/>
                <a:uLnTx/>
                <a:uFillTx/>
                <a:latin typeface="Calibri" panose="020F0502020204030204"/>
                <a:ea typeface="游ゴシック" panose="020B0400000000000000" pitchFamily="50" charset="-128"/>
                <a:cs typeface="+mn-cs"/>
              </a:rPr>
              <a:t>①クリックして展開</a:t>
            </a:r>
          </a:p>
        </p:txBody>
      </p:sp>
      <p:sp>
        <p:nvSpPr>
          <p:cNvPr id="19" name="正方形/長方形 18">
            <a:extLst>
              <a:ext uri="{FF2B5EF4-FFF2-40B4-BE49-F238E27FC236}">
                <a16:creationId xmlns:a16="http://schemas.microsoft.com/office/drawing/2014/main" id="{9F22A36F-CB5C-E6AC-E224-8149BDDD4F59}"/>
              </a:ext>
            </a:extLst>
          </p:cNvPr>
          <p:cNvSpPr/>
          <p:nvPr/>
        </p:nvSpPr>
        <p:spPr>
          <a:xfrm>
            <a:off x="1354726" y="5099803"/>
            <a:ext cx="242992" cy="225501"/>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0" name="正方形/長方形 19">
            <a:extLst>
              <a:ext uri="{FF2B5EF4-FFF2-40B4-BE49-F238E27FC236}">
                <a16:creationId xmlns:a16="http://schemas.microsoft.com/office/drawing/2014/main" id="{74E4664D-B7B3-0584-C56A-4FE89E9EA87E}"/>
              </a:ext>
            </a:extLst>
          </p:cNvPr>
          <p:cNvSpPr/>
          <p:nvPr/>
        </p:nvSpPr>
        <p:spPr>
          <a:xfrm>
            <a:off x="7791234" y="3429000"/>
            <a:ext cx="242992" cy="225501"/>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1" name="正方形/長方形 20">
            <a:extLst>
              <a:ext uri="{FF2B5EF4-FFF2-40B4-BE49-F238E27FC236}">
                <a16:creationId xmlns:a16="http://schemas.microsoft.com/office/drawing/2014/main" id="{EA72056D-67C6-6E77-67A8-ECF66A14309D}"/>
              </a:ext>
            </a:extLst>
          </p:cNvPr>
          <p:cNvSpPr/>
          <p:nvPr/>
        </p:nvSpPr>
        <p:spPr>
          <a:xfrm>
            <a:off x="1294355" y="6116716"/>
            <a:ext cx="830280" cy="336501"/>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2" name="吹き出し: 角を丸めた四角形 21">
            <a:extLst>
              <a:ext uri="{FF2B5EF4-FFF2-40B4-BE49-F238E27FC236}">
                <a16:creationId xmlns:a16="http://schemas.microsoft.com/office/drawing/2014/main" id="{DF830396-4E97-0B69-D0A2-43B48463CEF1}"/>
              </a:ext>
            </a:extLst>
          </p:cNvPr>
          <p:cNvSpPr/>
          <p:nvPr/>
        </p:nvSpPr>
        <p:spPr>
          <a:xfrm>
            <a:off x="2429308" y="5638800"/>
            <a:ext cx="4431604" cy="371055"/>
          </a:xfrm>
          <a:prstGeom prst="wedgeRoundRectCallout">
            <a:avLst>
              <a:gd name="adj1" fmla="val -59482"/>
              <a:gd name="adj2" fmla="val 112387"/>
              <a:gd name="adj3" fmla="val 16667"/>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srgbClr val="5B9BD5">
                    <a:lumMod val="75000"/>
                  </a:srgbClr>
                </a:solidFill>
                <a:effectLst/>
                <a:uLnTx/>
                <a:uFillTx/>
                <a:latin typeface="Calibri" panose="020F0502020204030204"/>
                <a:ea typeface="游ゴシック" panose="020B0400000000000000" pitchFamily="50" charset="-128"/>
                <a:cs typeface="+mn-cs"/>
              </a:rPr>
              <a:t>「ジュニア」と入力すると検索がよりスムーズです</a:t>
            </a:r>
          </a:p>
        </p:txBody>
      </p:sp>
      <p:sp>
        <p:nvSpPr>
          <p:cNvPr id="23" name="正方形/長方形 22">
            <a:extLst>
              <a:ext uri="{FF2B5EF4-FFF2-40B4-BE49-F238E27FC236}">
                <a16:creationId xmlns:a16="http://schemas.microsoft.com/office/drawing/2014/main" id="{2B5CE6DF-486C-D5D4-EC87-A7C73A3FB147}"/>
              </a:ext>
            </a:extLst>
          </p:cNvPr>
          <p:cNvSpPr/>
          <p:nvPr/>
        </p:nvSpPr>
        <p:spPr>
          <a:xfrm>
            <a:off x="7267390" y="6611933"/>
            <a:ext cx="645340" cy="225501"/>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6" name="吹き出し: 角を丸めた四角形 25">
            <a:extLst>
              <a:ext uri="{FF2B5EF4-FFF2-40B4-BE49-F238E27FC236}">
                <a16:creationId xmlns:a16="http://schemas.microsoft.com/office/drawing/2014/main" id="{B0AD23D3-3603-F477-3350-589F663CE355}"/>
              </a:ext>
            </a:extLst>
          </p:cNvPr>
          <p:cNvSpPr/>
          <p:nvPr/>
        </p:nvSpPr>
        <p:spPr>
          <a:xfrm>
            <a:off x="5660599" y="6276856"/>
            <a:ext cx="1441184" cy="426803"/>
          </a:xfrm>
          <a:prstGeom prst="wedgeRoundRectCallout">
            <a:avLst>
              <a:gd name="adj1" fmla="val 58435"/>
              <a:gd name="adj2" fmla="val 42188"/>
              <a:gd name="adj3" fmla="val 16667"/>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rgbClr val="5B9BD5">
                    <a:lumMod val="75000"/>
                  </a:srgbClr>
                </a:solidFill>
                <a:effectLst/>
                <a:uLnTx/>
                <a:uFillTx/>
                <a:latin typeface="Calibri" panose="020F0502020204030204"/>
                <a:ea typeface="游ゴシック" panose="020B0400000000000000" pitchFamily="50" charset="-128"/>
                <a:cs typeface="+mn-cs"/>
              </a:rPr>
              <a:t>②クリック</a:t>
            </a:r>
          </a:p>
        </p:txBody>
      </p:sp>
      <p:sp>
        <p:nvSpPr>
          <p:cNvPr id="4" name="スライド番号プレースホルダー 14">
            <a:extLst>
              <a:ext uri="{FF2B5EF4-FFF2-40B4-BE49-F238E27FC236}">
                <a16:creationId xmlns:a16="http://schemas.microsoft.com/office/drawing/2014/main" id="{3E50622F-00B3-B9B7-D729-F4EE5EE4070B}"/>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13</a:t>
            </a:fld>
            <a:endParaRPr kumimoji="1" lang="ja-JP" altLang="en-US" sz="2800"/>
          </a:p>
        </p:txBody>
      </p:sp>
    </p:spTree>
    <p:extLst>
      <p:ext uri="{BB962C8B-B14F-4D97-AF65-F5344CB8AC3E}">
        <p14:creationId xmlns:p14="http://schemas.microsoft.com/office/powerpoint/2010/main" val="1330273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スクリーンショット, 抽象 が含まれている画像&#10;&#10;自動的に生成された説明">
            <a:extLst>
              <a:ext uri="{FF2B5EF4-FFF2-40B4-BE49-F238E27FC236}">
                <a16:creationId xmlns:a16="http://schemas.microsoft.com/office/drawing/2014/main" id="{C53F5E27-7666-4902-8DC3-DF5073A3089E}"/>
              </a:ext>
            </a:extLst>
          </p:cNvPr>
          <p:cNvPicPr>
            <a:picLocks noChangeAspect="1"/>
          </p:cNvPicPr>
          <p:nvPr/>
        </p:nvPicPr>
        <p:blipFill rotWithShape="1">
          <a:blip r:embed="rId2">
            <a:extLst>
              <a:ext uri="{28A0092B-C50C-407E-A947-70E740481C1C}">
                <a14:useLocalDpi xmlns:a14="http://schemas.microsoft.com/office/drawing/2010/main" val="0"/>
              </a:ext>
            </a:extLst>
          </a:blip>
          <a:srcRect t="18562"/>
          <a:stretch/>
        </p:blipFill>
        <p:spPr>
          <a:xfrm>
            <a:off x="0" y="1690051"/>
            <a:ext cx="9144000" cy="4093027"/>
          </a:xfrm>
          <a:prstGeom prst="rect">
            <a:avLst/>
          </a:prstGeom>
        </p:spPr>
      </p:pic>
      <p:pic>
        <p:nvPicPr>
          <p:cNvPr id="18" name="図 17">
            <a:extLst>
              <a:ext uri="{FF2B5EF4-FFF2-40B4-BE49-F238E27FC236}">
                <a16:creationId xmlns:a16="http://schemas.microsoft.com/office/drawing/2014/main" id="{DDE9CA5F-1A27-49C3-A92A-1DA760754D37}"/>
              </a:ext>
            </a:extLst>
          </p:cNvPr>
          <p:cNvPicPr>
            <a:picLocks noChangeAspect="1"/>
          </p:cNvPicPr>
          <p:nvPr/>
        </p:nvPicPr>
        <p:blipFill rotWithShape="1">
          <a:blip r:embed="rId3"/>
          <a:srcRect l="26568" t="12550" r="55753" b="83275"/>
          <a:stretch/>
        </p:blipFill>
        <p:spPr>
          <a:xfrm>
            <a:off x="4744991" y="2565343"/>
            <a:ext cx="707472" cy="138723"/>
          </a:xfrm>
          <a:prstGeom prst="rect">
            <a:avLst/>
          </a:prstGeom>
        </p:spPr>
      </p:pic>
      <p:graphicFrame>
        <p:nvGraphicFramePr>
          <p:cNvPr id="25" name="表 24">
            <a:extLst>
              <a:ext uri="{FF2B5EF4-FFF2-40B4-BE49-F238E27FC236}">
                <a16:creationId xmlns:a16="http://schemas.microsoft.com/office/drawing/2014/main" id="{EEFC847A-977E-4361-A245-6E24A268AD47}"/>
              </a:ext>
            </a:extLst>
          </p:cNvPr>
          <p:cNvGraphicFramePr>
            <a:graphicFrameLocks noGrp="1"/>
          </p:cNvGraphicFramePr>
          <p:nvPr>
            <p:extLst>
              <p:ext uri="{D42A27DB-BD31-4B8C-83A1-F6EECF244321}">
                <p14:modId xmlns:p14="http://schemas.microsoft.com/office/powerpoint/2010/main" val="2333438096"/>
              </p:ext>
            </p:extLst>
          </p:nvPr>
        </p:nvGraphicFramePr>
        <p:xfrm>
          <a:off x="72000" y="200810"/>
          <a:ext cx="8043844" cy="608457"/>
        </p:xfrm>
        <a:graphic>
          <a:graphicData uri="http://schemas.openxmlformats.org/drawingml/2006/table">
            <a:tbl>
              <a:tblPr firstRow="1" bandRow="1">
                <a:tableStyleId>{5FD0F851-EC5A-4D38-B0AD-8093EC10F338}</a:tableStyleId>
              </a:tblPr>
              <a:tblGrid>
                <a:gridCol w="8043844">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a:solidFill>
                            <a:srgbClr val="FF0000"/>
                          </a:solidFill>
                          <a:latin typeface="BIZ UDPゴシック" panose="020B0400000000000000" pitchFamily="50" charset="-128"/>
                          <a:ea typeface="BIZ UDPゴシック" panose="020B0400000000000000" pitchFamily="50" charset="-128"/>
                        </a:rPr>
                        <a:t>講習会に申し込む</a:t>
                      </a:r>
                      <a:r>
                        <a:rPr lang="ja-JP" altLang="en-US" sz="2000">
                          <a:solidFill>
                            <a:srgbClr val="FF0000"/>
                          </a:solidFill>
                          <a:latin typeface="BIZ UDPゴシック" panose="020B0400000000000000" pitchFamily="50" charset="-128"/>
                          <a:ea typeface="BIZ UDPゴシック" panose="020B0400000000000000" pitchFamily="50" charset="-128"/>
                        </a:rPr>
                        <a:t>　（講習会検索）</a:t>
                      </a:r>
                      <a:endParaRPr lang="en-US" altLang="ja-JP" sz="2000" b="1">
                        <a:solidFill>
                          <a:srgbClr val="FF0000"/>
                        </a:solidFill>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3738033071"/>
                  </a:ext>
                </a:extLst>
              </a:tr>
            </a:tbl>
          </a:graphicData>
        </a:graphic>
      </p:graphicFrame>
      <p:sp>
        <p:nvSpPr>
          <p:cNvPr id="26" name="吹き出し: 角を丸めた四角形 25">
            <a:extLst>
              <a:ext uri="{FF2B5EF4-FFF2-40B4-BE49-F238E27FC236}">
                <a16:creationId xmlns:a16="http://schemas.microsoft.com/office/drawing/2014/main" id="{73CF92D8-03F9-439C-9DF8-298FDB2F5D08}"/>
              </a:ext>
            </a:extLst>
          </p:cNvPr>
          <p:cNvSpPr/>
          <p:nvPr/>
        </p:nvSpPr>
        <p:spPr>
          <a:xfrm>
            <a:off x="3554015" y="4603920"/>
            <a:ext cx="1441184" cy="446526"/>
          </a:xfrm>
          <a:prstGeom prst="wedgeRoundRectCallout">
            <a:avLst>
              <a:gd name="adj1" fmla="val -64085"/>
              <a:gd name="adj2" fmla="val 44542"/>
              <a:gd name="adj3" fmla="val 16667"/>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rgbClr val="5B9BD5">
                    <a:lumMod val="75000"/>
                  </a:srgbClr>
                </a:solidFill>
                <a:effectLst/>
                <a:uLnTx/>
                <a:uFillTx/>
                <a:latin typeface="Calibri" panose="020F0502020204030204"/>
                <a:ea typeface="游ゴシック" panose="020B0400000000000000" pitchFamily="50" charset="-128"/>
                <a:cs typeface="+mn-cs"/>
              </a:rPr>
              <a:t>クリック</a:t>
            </a:r>
          </a:p>
        </p:txBody>
      </p:sp>
      <p:sp>
        <p:nvSpPr>
          <p:cNvPr id="23" name="正方形/長方形 22">
            <a:extLst>
              <a:ext uri="{FF2B5EF4-FFF2-40B4-BE49-F238E27FC236}">
                <a16:creationId xmlns:a16="http://schemas.microsoft.com/office/drawing/2014/main" id="{E340FA08-22A1-494F-BCEE-CE268154C6B0}"/>
              </a:ext>
            </a:extLst>
          </p:cNvPr>
          <p:cNvSpPr/>
          <p:nvPr/>
        </p:nvSpPr>
        <p:spPr>
          <a:xfrm>
            <a:off x="76358" y="5210990"/>
            <a:ext cx="4749381" cy="343909"/>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4" name="図 3">
            <a:extLst>
              <a:ext uri="{FF2B5EF4-FFF2-40B4-BE49-F238E27FC236}">
                <a16:creationId xmlns:a16="http://schemas.microsoft.com/office/drawing/2014/main" id="{2C9ACF33-8E7C-461C-BC58-22108C43368E}"/>
              </a:ext>
            </a:extLst>
          </p:cNvPr>
          <p:cNvPicPr>
            <a:picLocks noChangeAspect="1"/>
          </p:cNvPicPr>
          <p:nvPr/>
        </p:nvPicPr>
        <p:blipFill rotWithShape="1">
          <a:blip r:embed="rId4"/>
          <a:srcRect r="32713" b="2585"/>
          <a:stretch/>
        </p:blipFill>
        <p:spPr>
          <a:xfrm>
            <a:off x="154449" y="5270465"/>
            <a:ext cx="3088810" cy="219142"/>
          </a:xfrm>
          <a:prstGeom prst="rect">
            <a:avLst/>
          </a:prstGeom>
        </p:spPr>
      </p:pic>
      <p:sp>
        <p:nvSpPr>
          <p:cNvPr id="3" name="テキスト ボックス 2">
            <a:extLst>
              <a:ext uri="{FF2B5EF4-FFF2-40B4-BE49-F238E27FC236}">
                <a16:creationId xmlns:a16="http://schemas.microsoft.com/office/drawing/2014/main" id="{DB49B426-2F61-4C22-8AB6-474F70D8D917}"/>
              </a:ext>
            </a:extLst>
          </p:cNvPr>
          <p:cNvSpPr txBox="1"/>
          <p:nvPr/>
        </p:nvSpPr>
        <p:spPr>
          <a:xfrm>
            <a:off x="145484" y="5254892"/>
            <a:ext cx="4204997" cy="261610"/>
          </a:xfrm>
          <a:prstGeom prst="rect">
            <a:avLst/>
          </a:prstGeom>
          <a:solidFill>
            <a:schemeClr val="bg1"/>
          </a:solidFill>
        </p:spPr>
        <p:txBody>
          <a:bodyPr wrap="none" rtlCol="0">
            <a:spAutoFit/>
          </a:bodyPr>
          <a:lstStyle/>
          <a:p>
            <a:r>
              <a:rPr kumimoji="1" lang="ja-JP" altLang="en-US" sz="1100" b="1"/>
              <a:t>公認スタートコーチ（ジュニア・ユース）養成講習会</a:t>
            </a:r>
            <a:r>
              <a:rPr kumimoji="1" lang="en-US" altLang="ja-JP" sz="1100" b="1"/>
              <a:t>_</a:t>
            </a:r>
            <a:r>
              <a:rPr kumimoji="1" lang="ja-JP" altLang="en-US" sz="1100" b="1"/>
              <a:t>●●県</a:t>
            </a:r>
          </a:p>
        </p:txBody>
      </p:sp>
      <p:sp>
        <p:nvSpPr>
          <p:cNvPr id="8" name="正方形/長方形 7">
            <a:extLst>
              <a:ext uri="{FF2B5EF4-FFF2-40B4-BE49-F238E27FC236}">
                <a16:creationId xmlns:a16="http://schemas.microsoft.com/office/drawing/2014/main" id="{BA5A4464-A1DA-AB2D-B28C-4EE3FAD03F31}"/>
              </a:ext>
            </a:extLst>
          </p:cNvPr>
          <p:cNvSpPr/>
          <p:nvPr/>
        </p:nvSpPr>
        <p:spPr>
          <a:xfrm>
            <a:off x="0" y="1032997"/>
            <a:ext cx="9143998" cy="433324"/>
          </a:xfrm>
          <a:prstGeom prst="rect">
            <a:avLst/>
          </a:prstGeom>
        </p:spPr>
        <p:txBody>
          <a:bodyPr wrap="square">
            <a:spAutoFit/>
          </a:bodyPr>
          <a:lstStyle/>
          <a:p>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表示された講習会をクリック</a:t>
            </a:r>
            <a:endParaRPr lang="en-US" altLang="ja-JP" sz="277">
              <a:latin typeface="UD Digi Kyokasho N-R" panose="02020400000000000000" pitchFamily="49" charset="-128"/>
              <a:ea typeface="UD Digi Kyokasho N-R" panose="02020400000000000000" pitchFamily="49" charset="-128"/>
              <a:cs typeface="Times New Roman" panose="02020603050405020304" pitchFamily="18" charset="0"/>
            </a:endParaRPr>
          </a:p>
        </p:txBody>
      </p:sp>
      <p:sp>
        <p:nvSpPr>
          <p:cNvPr id="2" name="スライド番号プレースホルダー 14">
            <a:extLst>
              <a:ext uri="{FF2B5EF4-FFF2-40B4-BE49-F238E27FC236}">
                <a16:creationId xmlns:a16="http://schemas.microsoft.com/office/drawing/2014/main" id="{7AEB4510-EF10-D38D-05F2-28C93847D255}"/>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14</a:t>
            </a:fld>
            <a:endParaRPr kumimoji="1" lang="ja-JP" altLang="en-US" sz="2800"/>
          </a:p>
        </p:txBody>
      </p:sp>
    </p:spTree>
    <p:extLst>
      <p:ext uri="{BB962C8B-B14F-4D97-AF65-F5344CB8AC3E}">
        <p14:creationId xmlns:p14="http://schemas.microsoft.com/office/powerpoint/2010/main" val="3212376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1CB50598-C80D-466A-8423-27E1071A4C11}"/>
              </a:ext>
            </a:extLst>
          </p:cNvPr>
          <p:cNvPicPr>
            <a:picLocks noChangeAspect="1"/>
          </p:cNvPicPr>
          <p:nvPr/>
        </p:nvPicPr>
        <p:blipFill>
          <a:blip r:embed="rId2"/>
          <a:stretch>
            <a:fillRect/>
          </a:stretch>
        </p:blipFill>
        <p:spPr>
          <a:xfrm>
            <a:off x="72000" y="1755466"/>
            <a:ext cx="8984848" cy="4479093"/>
          </a:xfrm>
          <a:prstGeom prst="rect">
            <a:avLst/>
          </a:prstGeom>
        </p:spPr>
      </p:pic>
      <p:graphicFrame>
        <p:nvGraphicFramePr>
          <p:cNvPr id="10" name="表 9">
            <a:extLst>
              <a:ext uri="{FF2B5EF4-FFF2-40B4-BE49-F238E27FC236}">
                <a16:creationId xmlns:a16="http://schemas.microsoft.com/office/drawing/2014/main" id="{25EF3FAA-A37A-4D0E-9681-6DBA37CB2832}"/>
              </a:ext>
            </a:extLst>
          </p:cNvPr>
          <p:cNvGraphicFramePr>
            <a:graphicFrameLocks noGrp="1"/>
          </p:cNvGraphicFramePr>
          <p:nvPr>
            <p:extLst>
              <p:ext uri="{D42A27DB-BD31-4B8C-83A1-F6EECF244321}">
                <p14:modId xmlns:p14="http://schemas.microsoft.com/office/powerpoint/2010/main" val="3222191325"/>
              </p:ext>
            </p:extLst>
          </p:nvPr>
        </p:nvGraphicFramePr>
        <p:xfrm>
          <a:off x="72000" y="200810"/>
          <a:ext cx="8043844" cy="608457"/>
        </p:xfrm>
        <a:graphic>
          <a:graphicData uri="http://schemas.openxmlformats.org/drawingml/2006/table">
            <a:tbl>
              <a:tblPr firstRow="1" bandRow="1">
                <a:tableStyleId>{5FD0F851-EC5A-4D38-B0AD-8093EC10F338}</a:tableStyleId>
              </a:tblPr>
              <a:tblGrid>
                <a:gridCol w="8043844">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a:solidFill>
                            <a:srgbClr val="FF0000"/>
                          </a:solidFill>
                          <a:latin typeface="BIZ UDPゴシック" panose="020B0400000000000000" pitchFamily="50" charset="-128"/>
                          <a:ea typeface="BIZ UDPゴシック" panose="020B0400000000000000" pitchFamily="50" charset="-128"/>
                        </a:rPr>
                        <a:t>講習会に申し込む　</a:t>
                      </a:r>
                      <a:r>
                        <a:rPr lang="ja-JP" altLang="en-US" sz="2000">
                          <a:solidFill>
                            <a:srgbClr val="FF0000"/>
                          </a:solidFill>
                          <a:latin typeface="BIZ UDPゴシック" panose="020B0400000000000000" pitchFamily="50" charset="-128"/>
                          <a:ea typeface="BIZ UDPゴシック" panose="020B0400000000000000" pitchFamily="50" charset="-128"/>
                        </a:rPr>
                        <a:t>（申込手続き）</a:t>
                      </a:r>
                      <a:endParaRPr lang="en-US" altLang="ja-JP" sz="2000" b="1">
                        <a:solidFill>
                          <a:srgbClr val="FF0000"/>
                        </a:solidFill>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3738033071"/>
                  </a:ext>
                </a:extLst>
              </a:tr>
            </a:tbl>
          </a:graphicData>
        </a:graphic>
      </p:graphicFrame>
      <p:sp>
        <p:nvSpPr>
          <p:cNvPr id="19" name="正方形/長方形 18">
            <a:extLst>
              <a:ext uri="{FF2B5EF4-FFF2-40B4-BE49-F238E27FC236}">
                <a16:creationId xmlns:a16="http://schemas.microsoft.com/office/drawing/2014/main" id="{BB6F0652-910F-4B1B-8888-CAFD245D39DA}"/>
              </a:ext>
            </a:extLst>
          </p:cNvPr>
          <p:cNvSpPr/>
          <p:nvPr/>
        </p:nvSpPr>
        <p:spPr>
          <a:xfrm>
            <a:off x="8197431" y="5214533"/>
            <a:ext cx="738049" cy="445838"/>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0" name="吹き出し: 角を丸めた四角形 19">
            <a:extLst>
              <a:ext uri="{FF2B5EF4-FFF2-40B4-BE49-F238E27FC236}">
                <a16:creationId xmlns:a16="http://schemas.microsoft.com/office/drawing/2014/main" id="{8F94E196-4E05-4782-BD31-D4DEB4140C56}"/>
              </a:ext>
            </a:extLst>
          </p:cNvPr>
          <p:cNvSpPr/>
          <p:nvPr/>
        </p:nvSpPr>
        <p:spPr>
          <a:xfrm>
            <a:off x="6198378" y="4860831"/>
            <a:ext cx="1441184" cy="446526"/>
          </a:xfrm>
          <a:prstGeom prst="wedgeRoundRectCallout">
            <a:avLst>
              <a:gd name="adj1" fmla="val 68713"/>
              <a:gd name="adj2" fmla="val 29064"/>
              <a:gd name="adj3" fmla="val 16667"/>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rgbClr val="5B9BD5">
                    <a:lumMod val="75000"/>
                  </a:srgbClr>
                </a:solidFill>
                <a:effectLst/>
                <a:uLnTx/>
                <a:uFillTx/>
                <a:latin typeface="Calibri" panose="020F0502020204030204"/>
                <a:ea typeface="游ゴシック" panose="020B0400000000000000" pitchFamily="50" charset="-128"/>
                <a:cs typeface="+mn-cs"/>
              </a:rPr>
              <a:t>クリック</a:t>
            </a:r>
          </a:p>
        </p:txBody>
      </p:sp>
      <p:sp>
        <p:nvSpPr>
          <p:cNvPr id="5" name="正方形/長方形 4">
            <a:extLst>
              <a:ext uri="{FF2B5EF4-FFF2-40B4-BE49-F238E27FC236}">
                <a16:creationId xmlns:a16="http://schemas.microsoft.com/office/drawing/2014/main" id="{C64DBE79-47C2-4E93-96C3-C37B697A7E63}"/>
              </a:ext>
            </a:extLst>
          </p:cNvPr>
          <p:cNvSpPr/>
          <p:nvPr/>
        </p:nvSpPr>
        <p:spPr>
          <a:xfrm>
            <a:off x="2980592" y="4430730"/>
            <a:ext cx="879231" cy="2467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2" name="テキスト ボックス 11">
            <a:extLst>
              <a:ext uri="{FF2B5EF4-FFF2-40B4-BE49-F238E27FC236}">
                <a16:creationId xmlns:a16="http://schemas.microsoft.com/office/drawing/2014/main" id="{28002A4D-E153-45CA-B52A-848E28745FFA}"/>
              </a:ext>
            </a:extLst>
          </p:cNvPr>
          <p:cNvSpPr txBox="1"/>
          <p:nvPr/>
        </p:nvSpPr>
        <p:spPr>
          <a:xfrm>
            <a:off x="236046" y="4415526"/>
            <a:ext cx="1313180" cy="261610"/>
          </a:xfrm>
          <a:prstGeom prst="rect">
            <a:avLst/>
          </a:prstGeom>
          <a:solidFill>
            <a:schemeClr val="bg1"/>
          </a:solidFill>
        </p:spPr>
        <p:txBody>
          <a:bodyPr wrap="none" rtlCol="0">
            <a:spAutoFit/>
          </a:bodyPr>
          <a:lstStyle/>
          <a:p>
            <a:r>
              <a:rPr kumimoji="1" lang="en-US" altLang="ja-JP" sz="1100" b="1"/>
              <a:t>【</a:t>
            </a:r>
            <a:r>
              <a:rPr kumimoji="1" lang="ja-JP" altLang="en-US" sz="1100" b="1"/>
              <a:t>新宿区コース</a:t>
            </a:r>
            <a:r>
              <a:rPr kumimoji="1" lang="en-US" altLang="ja-JP" sz="1100" b="1"/>
              <a:t>】</a:t>
            </a:r>
            <a:endParaRPr kumimoji="1" lang="ja-JP" altLang="en-US" sz="1100" b="1"/>
          </a:p>
        </p:txBody>
      </p:sp>
      <p:sp>
        <p:nvSpPr>
          <p:cNvPr id="13" name="正方形/長方形 12">
            <a:extLst>
              <a:ext uri="{FF2B5EF4-FFF2-40B4-BE49-F238E27FC236}">
                <a16:creationId xmlns:a16="http://schemas.microsoft.com/office/drawing/2014/main" id="{2392F373-A75A-42D6-9B0B-72E726695CCD}"/>
              </a:ext>
            </a:extLst>
          </p:cNvPr>
          <p:cNvSpPr/>
          <p:nvPr/>
        </p:nvSpPr>
        <p:spPr>
          <a:xfrm>
            <a:off x="673140" y="3231278"/>
            <a:ext cx="5236771" cy="4927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1B318356-E8AE-AB59-0675-ABB98C2FF86A}"/>
              </a:ext>
            </a:extLst>
          </p:cNvPr>
          <p:cNvSpPr/>
          <p:nvPr/>
        </p:nvSpPr>
        <p:spPr>
          <a:xfrm>
            <a:off x="55189" y="1065575"/>
            <a:ext cx="9143998" cy="475964"/>
          </a:xfrm>
          <a:prstGeom prst="rect">
            <a:avLst/>
          </a:prstGeom>
        </p:spPr>
        <p:txBody>
          <a:bodyPr wrap="square">
            <a:spAutoFit/>
          </a:bodyPr>
          <a:lstStyle/>
          <a:p>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内容を確認し、問題なければ申し込む会場の</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詳細</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をクリック</a:t>
            </a:r>
            <a:endPar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endParaRPr>
          </a:p>
          <a:p>
            <a:endParaRPr lang="en-US" altLang="ja-JP" sz="277">
              <a:latin typeface="UD Digi Kyokasho N-R" panose="02020400000000000000" pitchFamily="49" charset="-128"/>
              <a:ea typeface="UD Digi Kyokasho N-R" panose="02020400000000000000" pitchFamily="49" charset="-128"/>
              <a:cs typeface="Times New Roman" panose="02020603050405020304" pitchFamily="18" charset="0"/>
            </a:endParaRPr>
          </a:p>
        </p:txBody>
      </p:sp>
      <p:sp>
        <p:nvSpPr>
          <p:cNvPr id="6" name="テキスト ボックス 5">
            <a:extLst>
              <a:ext uri="{FF2B5EF4-FFF2-40B4-BE49-F238E27FC236}">
                <a16:creationId xmlns:a16="http://schemas.microsoft.com/office/drawing/2014/main" id="{CE4AE13B-0C34-7AD6-C489-1BBD1F2DB3A3}"/>
              </a:ext>
            </a:extLst>
          </p:cNvPr>
          <p:cNvSpPr txBox="1"/>
          <p:nvPr/>
        </p:nvSpPr>
        <p:spPr>
          <a:xfrm>
            <a:off x="673140" y="2826575"/>
            <a:ext cx="2364750" cy="246221"/>
          </a:xfrm>
          <a:prstGeom prst="rect">
            <a:avLst/>
          </a:prstGeom>
          <a:solidFill>
            <a:schemeClr val="bg1"/>
          </a:solidFill>
        </p:spPr>
        <p:txBody>
          <a:bodyPr wrap="none" rtlCol="0">
            <a:spAutoFit/>
          </a:bodyPr>
          <a:lstStyle/>
          <a:p>
            <a:r>
              <a:rPr kumimoji="1" lang="ja-JP" altLang="en-US" sz="1000" b="1">
                <a:solidFill>
                  <a:schemeClr val="bg1">
                    <a:lumMod val="65000"/>
                  </a:schemeClr>
                </a:solidFill>
              </a:rPr>
              <a:t>スタートコーチ（ジュニア・ユース）</a:t>
            </a:r>
          </a:p>
        </p:txBody>
      </p:sp>
      <p:sp>
        <p:nvSpPr>
          <p:cNvPr id="7" name="テキスト ボックス 6">
            <a:extLst>
              <a:ext uri="{FF2B5EF4-FFF2-40B4-BE49-F238E27FC236}">
                <a16:creationId xmlns:a16="http://schemas.microsoft.com/office/drawing/2014/main" id="{89A6AC66-F836-546F-F010-183B5974EEBD}"/>
              </a:ext>
            </a:extLst>
          </p:cNvPr>
          <p:cNvSpPr txBox="1"/>
          <p:nvPr/>
        </p:nvSpPr>
        <p:spPr>
          <a:xfrm>
            <a:off x="673140" y="3046767"/>
            <a:ext cx="4416594" cy="246221"/>
          </a:xfrm>
          <a:prstGeom prst="rect">
            <a:avLst/>
          </a:prstGeom>
          <a:solidFill>
            <a:schemeClr val="bg1"/>
          </a:solidFill>
        </p:spPr>
        <p:txBody>
          <a:bodyPr wrap="none" rtlCol="0">
            <a:spAutoFit/>
          </a:bodyPr>
          <a:lstStyle/>
          <a:p>
            <a:r>
              <a:rPr kumimoji="1" lang="ja-JP" altLang="en-US" sz="1000" b="1">
                <a:solidFill>
                  <a:schemeClr val="bg1">
                    <a:lumMod val="65000"/>
                  </a:schemeClr>
                </a:solidFill>
              </a:rPr>
              <a:t>スタートコーチ（ジュニア・ユース）資格取得のための養成講習会です。</a:t>
            </a:r>
          </a:p>
        </p:txBody>
      </p:sp>
      <p:sp>
        <p:nvSpPr>
          <p:cNvPr id="8" name="吹き出し: 角を丸めた四角形 7">
            <a:extLst>
              <a:ext uri="{FF2B5EF4-FFF2-40B4-BE49-F238E27FC236}">
                <a16:creationId xmlns:a16="http://schemas.microsoft.com/office/drawing/2014/main" id="{D1A19F26-7E41-9EB0-CF6F-63C9947645FF}"/>
              </a:ext>
            </a:extLst>
          </p:cNvPr>
          <p:cNvSpPr/>
          <p:nvPr/>
        </p:nvSpPr>
        <p:spPr>
          <a:xfrm>
            <a:off x="2160844" y="3814514"/>
            <a:ext cx="5535355" cy="857790"/>
          </a:xfrm>
          <a:prstGeom prst="wedgeRoundRectCallout">
            <a:avLst>
              <a:gd name="adj1" fmla="val -58772"/>
              <a:gd name="adj2" fmla="val 26710"/>
              <a:gd name="adj3" fmla="val 16667"/>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800" b="1" i="0" u="sng" strike="noStrike" kern="1200" cap="none" spc="0" normalizeH="0" baseline="0" noProof="0">
                <a:ln>
                  <a:noFill/>
                </a:ln>
                <a:solidFill>
                  <a:srgbClr val="5B9BD5">
                    <a:lumMod val="75000"/>
                  </a:srgbClr>
                </a:solidFill>
                <a:effectLst/>
                <a:uLnTx/>
                <a:uFillTx/>
                <a:latin typeface="Calibri" panose="020F0502020204030204"/>
                <a:ea typeface="游ゴシック" panose="020B0400000000000000" pitchFamily="50" charset="-128"/>
                <a:cs typeface="+mn-cs"/>
              </a:rPr>
              <a:t>申込期間中の講習会のみ表示されます。</a:t>
            </a:r>
            <a:endParaRPr kumimoji="1" lang="en-US" altLang="ja-JP" sz="1800" b="1" i="0" u="sng" strike="noStrike" kern="1200" cap="none" spc="0" normalizeH="0" baseline="0" noProof="0">
              <a:ln>
                <a:noFill/>
              </a:ln>
              <a:solidFill>
                <a:srgbClr val="5B9BD5">
                  <a:lumMod val="75000"/>
                </a:srgbClr>
              </a:solidFill>
              <a:effectLst/>
              <a:uLnTx/>
              <a:uFillTx/>
              <a:latin typeface="Calibri" panose="020F0502020204030204"/>
              <a:ea typeface="游ゴシック" panose="020B0400000000000000" pitchFamily="50" charset="-128"/>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1" lang="en-US" altLang="ja-JP" sz="1600" b="1">
                <a:solidFill>
                  <a:srgbClr val="5B9BD5">
                    <a:lumMod val="75000"/>
                  </a:srgbClr>
                </a:solidFill>
                <a:latin typeface="Calibri" panose="020F0502020204030204"/>
                <a:ea typeface="游ゴシック" panose="020B0400000000000000" pitchFamily="50" charset="-128"/>
              </a:rPr>
              <a:t>※</a:t>
            </a:r>
            <a:r>
              <a:rPr kumimoji="1" lang="ja-JP" altLang="en-US" sz="1600" b="1">
                <a:solidFill>
                  <a:srgbClr val="5B9BD5">
                    <a:lumMod val="75000"/>
                  </a:srgbClr>
                </a:solidFill>
                <a:latin typeface="Calibri" panose="020F0502020204030204"/>
                <a:ea typeface="游ゴシック" panose="020B0400000000000000" pitchFamily="50" charset="-128"/>
              </a:rPr>
              <a:t>申込期間は、開催要項や実施団体にご確認ください。</a:t>
            </a:r>
            <a:endParaRPr kumimoji="1" lang="en-US" altLang="ja-JP" sz="1600" b="1" i="0" u="none" strike="noStrike" kern="1200" cap="none" spc="0" normalizeH="0" baseline="0" noProof="0">
              <a:ln>
                <a:noFill/>
              </a:ln>
              <a:solidFill>
                <a:srgbClr val="5B9BD5">
                  <a:lumMod val="75000"/>
                </a:srgbClr>
              </a:solidFill>
              <a:effectLst/>
              <a:uLnTx/>
              <a:uFillTx/>
              <a:latin typeface="Calibri" panose="020F0502020204030204"/>
              <a:ea typeface="游ゴシック" panose="020B0400000000000000" pitchFamily="50" charset="-128"/>
              <a:cs typeface="+mn-cs"/>
            </a:endParaRPr>
          </a:p>
        </p:txBody>
      </p:sp>
      <p:sp>
        <p:nvSpPr>
          <p:cNvPr id="14" name="テキスト ボックス 13">
            <a:extLst>
              <a:ext uri="{FF2B5EF4-FFF2-40B4-BE49-F238E27FC236}">
                <a16:creationId xmlns:a16="http://schemas.microsoft.com/office/drawing/2014/main" id="{90C4C57A-DE96-D2B2-F53E-B608F5AED6FF}"/>
              </a:ext>
            </a:extLst>
          </p:cNvPr>
          <p:cNvSpPr txBox="1"/>
          <p:nvPr/>
        </p:nvSpPr>
        <p:spPr>
          <a:xfrm>
            <a:off x="236045" y="2446857"/>
            <a:ext cx="6182683" cy="338554"/>
          </a:xfrm>
          <a:prstGeom prst="rect">
            <a:avLst/>
          </a:prstGeom>
          <a:solidFill>
            <a:schemeClr val="bg1"/>
          </a:solidFill>
        </p:spPr>
        <p:txBody>
          <a:bodyPr wrap="square" rtlCol="0">
            <a:spAutoFit/>
          </a:bodyPr>
          <a:lstStyle/>
          <a:p>
            <a:r>
              <a:rPr kumimoji="1" lang="ja-JP" altLang="en-US" sz="1600" b="1"/>
              <a:t>公認スタートコーチ（ジュニア・ユース）養成講習会</a:t>
            </a:r>
            <a:r>
              <a:rPr kumimoji="1" lang="en-US" altLang="ja-JP" sz="1600" b="1"/>
              <a:t>_</a:t>
            </a:r>
            <a:r>
              <a:rPr kumimoji="1" lang="ja-JP" altLang="en-US" sz="1600" b="1"/>
              <a:t>●●県</a:t>
            </a:r>
          </a:p>
        </p:txBody>
      </p:sp>
      <p:sp>
        <p:nvSpPr>
          <p:cNvPr id="4" name="スライド番号プレースホルダー 14">
            <a:extLst>
              <a:ext uri="{FF2B5EF4-FFF2-40B4-BE49-F238E27FC236}">
                <a16:creationId xmlns:a16="http://schemas.microsoft.com/office/drawing/2014/main" id="{9C249CBB-7E8B-45E8-CB47-3F4D13AD1468}"/>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15</a:t>
            </a:fld>
            <a:endParaRPr kumimoji="1" lang="ja-JP" altLang="en-US" sz="2800"/>
          </a:p>
        </p:txBody>
      </p:sp>
    </p:spTree>
    <p:extLst>
      <p:ext uri="{BB962C8B-B14F-4D97-AF65-F5344CB8AC3E}">
        <p14:creationId xmlns:p14="http://schemas.microsoft.com/office/powerpoint/2010/main" val="3512345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B148B5BA-4F46-4184-AED3-EE703A8C26E9}"/>
              </a:ext>
            </a:extLst>
          </p:cNvPr>
          <p:cNvPicPr>
            <a:picLocks noChangeAspect="1"/>
          </p:cNvPicPr>
          <p:nvPr/>
        </p:nvPicPr>
        <p:blipFill rotWithShape="1">
          <a:blip r:embed="rId2"/>
          <a:srcRect t="8057"/>
          <a:stretch/>
        </p:blipFill>
        <p:spPr>
          <a:xfrm>
            <a:off x="1150448" y="1351593"/>
            <a:ext cx="7062725" cy="5485716"/>
          </a:xfrm>
          <a:prstGeom prst="rect">
            <a:avLst/>
          </a:prstGeom>
        </p:spPr>
      </p:pic>
      <p:graphicFrame>
        <p:nvGraphicFramePr>
          <p:cNvPr id="10" name="表 9">
            <a:extLst>
              <a:ext uri="{FF2B5EF4-FFF2-40B4-BE49-F238E27FC236}">
                <a16:creationId xmlns:a16="http://schemas.microsoft.com/office/drawing/2014/main" id="{25EF3FAA-A37A-4D0E-9681-6DBA37CB2832}"/>
              </a:ext>
            </a:extLst>
          </p:cNvPr>
          <p:cNvGraphicFramePr>
            <a:graphicFrameLocks noGrp="1"/>
          </p:cNvGraphicFramePr>
          <p:nvPr>
            <p:extLst>
              <p:ext uri="{D42A27DB-BD31-4B8C-83A1-F6EECF244321}">
                <p14:modId xmlns:p14="http://schemas.microsoft.com/office/powerpoint/2010/main" val="872840431"/>
              </p:ext>
            </p:extLst>
          </p:nvPr>
        </p:nvGraphicFramePr>
        <p:xfrm>
          <a:off x="72000" y="200810"/>
          <a:ext cx="8043844" cy="608457"/>
        </p:xfrm>
        <a:graphic>
          <a:graphicData uri="http://schemas.openxmlformats.org/drawingml/2006/table">
            <a:tbl>
              <a:tblPr firstRow="1" bandRow="1">
                <a:tableStyleId>{5FD0F851-EC5A-4D38-B0AD-8093EC10F338}</a:tableStyleId>
              </a:tblPr>
              <a:tblGrid>
                <a:gridCol w="8043844">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a:solidFill>
                            <a:srgbClr val="FF0000"/>
                          </a:solidFill>
                          <a:latin typeface="BIZ UDPゴシック" panose="020B0400000000000000" pitchFamily="50" charset="-128"/>
                          <a:ea typeface="BIZ UDPゴシック" panose="020B0400000000000000" pitchFamily="50" charset="-128"/>
                        </a:rPr>
                        <a:t>講習会に申し込む　</a:t>
                      </a:r>
                      <a:r>
                        <a:rPr lang="ja-JP" altLang="en-US" sz="2000">
                          <a:solidFill>
                            <a:srgbClr val="FF0000"/>
                          </a:solidFill>
                          <a:latin typeface="BIZ UDPゴシック" panose="020B0400000000000000" pitchFamily="50" charset="-128"/>
                          <a:ea typeface="BIZ UDPゴシック" panose="020B0400000000000000" pitchFamily="50" charset="-128"/>
                        </a:rPr>
                        <a:t>（申込手続き）</a:t>
                      </a:r>
                      <a:endParaRPr lang="en-US" altLang="ja-JP" sz="2000" b="1">
                        <a:solidFill>
                          <a:srgbClr val="FF0000"/>
                        </a:solidFill>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3738033071"/>
                  </a:ext>
                </a:extLst>
              </a:tr>
            </a:tbl>
          </a:graphicData>
        </a:graphic>
      </p:graphicFrame>
      <p:sp>
        <p:nvSpPr>
          <p:cNvPr id="19" name="正方形/長方形 18">
            <a:extLst>
              <a:ext uri="{FF2B5EF4-FFF2-40B4-BE49-F238E27FC236}">
                <a16:creationId xmlns:a16="http://schemas.microsoft.com/office/drawing/2014/main" id="{BB6F0652-910F-4B1B-8888-CAFD245D39DA}"/>
              </a:ext>
            </a:extLst>
          </p:cNvPr>
          <p:cNvSpPr/>
          <p:nvPr/>
        </p:nvSpPr>
        <p:spPr>
          <a:xfrm>
            <a:off x="7659444" y="6490136"/>
            <a:ext cx="668215" cy="334107"/>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0" name="吹き出し: 角を丸めた四角形 19">
            <a:extLst>
              <a:ext uri="{FF2B5EF4-FFF2-40B4-BE49-F238E27FC236}">
                <a16:creationId xmlns:a16="http://schemas.microsoft.com/office/drawing/2014/main" id="{8F94E196-4E05-4782-BD31-D4DEB4140C56}"/>
              </a:ext>
            </a:extLst>
          </p:cNvPr>
          <p:cNvSpPr/>
          <p:nvPr/>
        </p:nvSpPr>
        <p:spPr>
          <a:xfrm>
            <a:off x="5966988" y="6315495"/>
            <a:ext cx="1441184" cy="446526"/>
          </a:xfrm>
          <a:prstGeom prst="wedgeRoundRectCallout">
            <a:avLst>
              <a:gd name="adj1" fmla="val 57731"/>
              <a:gd name="adj2" fmla="val 23157"/>
              <a:gd name="adj3" fmla="val 16667"/>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rgbClr val="5B9BD5">
                    <a:lumMod val="75000"/>
                  </a:srgbClr>
                </a:solidFill>
                <a:effectLst/>
                <a:uLnTx/>
                <a:uFillTx/>
                <a:latin typeface="Calibri" panose="020F0502020204030204"/>
                <a:ea typeface="游ゴシック" panose="020B0400000000000000" pitchFamily="50" charset="-128"/>
                <a:cs typeface="+mn-cs"/>
              </a:rPr>
              <a:t>クリック</a:t>
            </a:r>
          </a:p>
        </p:txBody>
      </p:sp>
      <p:pic>
        <p:nvPicPr>
          <p:cNvPr id="3" name="図 2">
            <a:extLst>
              <a:ext uri="{FF2B5EF4-FFF2-40B4-BE49-F238E27FC236}">
                <a16:creationId xmlns:a16="http://schemas.microsoft.com/office/drawing/2014/main" id="{B4E7AB2B-62F0-4E70-80AB-0777FA66D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2473" y="3400421"/>
            <a:ext cx="19053" cy="57158"/>
          </a:xfrm>
          <a:prstGeom prst="rect">
            <a:avLst/>
          </a:prstGeom>
        </p:spPr>
      </p:pic>
      <p:sp>
        <p:nvSpPr>
          <p:cNvPr id="12" name="正方形/長方形 11">
            <a:extLst>
              <a:ext uri="{FF2B5EF4-FFF2-40B4-BE49-F238E27FC236}">
                <a16:creationId xmlns:a16="http://schemas.microsoft.com/office/drawing/2014/main" id="{2E939DDE-EE17-4BE3-9737-729A82163A49}"/>
              </a:ext>
            </a:extLst>
          </p:cNvPr>
          <p:cNvSpPr/>
          <p:nvPr/>
        </p:nvSpPr>
        <p:spPr>
          <a:xfrm>
            <a:off x="1632807" y="2007450"/>
            <a:ext cx="5236771" cy="3645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F22865AA-883D-ECB1-BA3F-556C9AE4E1D2}"/>
              </a:ext>
            </a:extLst>
          </p:cNvPr>
          <p:cNvSpPr/>
          <p:nvPr/>
        </p:nvSpPr>
        <p:spPr>
          <a:xfrm>
            <a:off x="43935" y="972273"/>
            <a:ext cx="9143998" cy="475964"/>
          </a:xfrm>
          <a:prstGeom prst="rect">
            <a:avLst/>
          </a:prstGeom>
        </p:spPr>
        <p:txBody>
          <a:bodyPr wrap="square">
            <a:spAutoFit/>
          </a:bodyPr>
          <a:lstStyle/>
          <a:p>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内容を確認し、問題なければ申し込む会場の</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申込</a:t>
            </a:r>
            <a:r>
              <a:rPr lang="en-US" altLang="ja-JP"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をクリック</a:t>
            </a:r>
            <a:endPar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endParaRPr>
          </a:p>
          <a:p>
            <a:endParaRPr lang="en-US" altLang="ja-JP" sz="277">
              <a:latin typeface="UD Digi Kyokasho N-R" panose="02020400000000000000" pitchFamily="49" charset="-128"/>
              <a:ea typeface="UD Digi Kyokasho N-R" panose="02020400000000000000" pitchFamily="49" charset="-128"/>
              <a:cs typeface="Times New Roman" panose="02020603050405020304" pitchFamily="18" charset="0"/>
            </a:endParaRPr>
          </a:p>
        </p:txBody>
      </p:sp>
      <p:pic>
        <p:nvPicPr>
          <p:cNvPr id="6" name="図 5">
            <a:extLst>
              <a:ext uri="{FF2B5EF4-FFF2-40B4-BE49-F238E27FC236}">
                <a16:creationId xmlns:a16="http://schemas.microsoft.com/office/drawing/2014/main" id="{29942DCE-CC84-7B43-80E7-F21E799A3E2C}"/>
              </a:ext>
            </a:extLst>
          </p:cNvPr>
          <p:cNvPicPr>
            <a:picLocks noChangeAspect="1"/>
          </p:cNvPicPr>
          <p:nvPr/>
        </p:nvPicPr>
        <p:blipFill>
          <a:blip r:embed="rId4"/>
          <a:stretch>
            <a:fillRect/>
          </a:stretch>
        </p:blipFill>
        <p:spPr>
          <a:xfrm>
            <a:off x="1208068" y="1404068"/>
            <a:ext cx="6086247" cy="1074044"/>
          </a:xfrm>
          <a:prstGeom prst="rect">
            <a:avLst/>
          </a:prstGeom>
        </p:spPr>
      </p:pic>
      <p:sp>
        <p:nvSpPr>
          <p:cNvPr id="5" name="スライド番号プレースホルダー 14">
            <a:extLst>
              <a:ext uri="{FF2B5EF4-FFF2-40B4-BE49-F238E27FC236}">
                <a16:creationId xmlns:a16="http://schemas.microsoft.com/office/drawing/2014/main" id="{CF261298-A0AD-476B-D6F1-AE6C269076ED}"/>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16</a:t>
            </a:fld>
            <a:endParaRPr kumimoji="1" lang="ja-JP" altLang="en-US" sz="2800"/>
          </a:p>
        </p:txBody>
      </p:sp>
    </p:spTree>
    <p:extLst>
      <p:ext uri="{BB962C8B-B14F-4D97-AF65-F5344CB8AC3E}">
        <p14:creationId xmlns:p14="http://schemas.microsoft.com/office/powerpoint/2010/main" val="3289219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F1216950-2E76-457F-ACBF-86CD8A33FCF3}"/>
              </a:ext>
            </a:extLst>
          </p:cNvPr>
          <p:cNvPicPr>
            <a:picLocks noChangeAspect="1"/>
          </p:cNvPicPr>
          <p:nvPr/>
        </p:nvPicPr>
        <p:blipFill rotWithShape="1">
          <a:blip r:embed="rId2"/>
          <a:srcRect t="8064"/>
          <a:stretch/>
        </p:blipFill>
        <p:spPr>
          <a:xfrm>
            <a:off x="991056" y="2026118"/>
            <a:ext cx="6940941" cy="4738182"/>
          </a:xfrm>
          <a:prstGeom prst="rect">
            <a:avLst/>
          </a:prstGeom>
        </p:spPr>
      </p:pic>
      <p:graphicFrame>
        <p:nvGraphicFramePr>
          <p:cNvPr id="10" name="表 9">
            <a:extLst>
              <a:ext uri="{FF2B5EF4-FFF2-40B4-BE49-F238E27FC236}">
                <a16:creationId xmlns:a16="http://schemas.microsoft.com/office/drawing/2014/main" id="{25EF3FAA-A37A-4D0E-9681-6DBA37CB2832}"/>
              </a:ext>
            </a:extLst>
          </p:cNvPr>
          <p:cNvGraphicFramePr>
            <a:graphicFrameLocks noGrp="1"/>
          </p:cNvGraphicFramePr>
          <p:nvPr>
            <p:extLst>
              <p:ext uri="{D42A27DB-BD31-4B8C-83A1-F6EECF244321}">
                <p14:modId xmlns:p14="http://schemas.microsoft.com/office/powerpoint/2010/main" val="3521340364"/>
              </p:ext>
            </p:extLst>
          </p:nvPr>
        </p:nvGraphicFramePr>
        <p:xfrm>
          <a:off x="72000" y="200810"/>
          <a:ext cx="8043844" cy="608457"/>
        </p:xfrm>
        <a:graphic>
          <a:graphicData uri="http://schemas.openxmlformats.org/drawingml/2006/table">
            <a:tbl>
              <a:tblPr firstRow="1" bandRow="1">
                <a:tableStyleId>{5FD0F851-EC5A-4D38-B0AD-8093EC10F338}</a:tableStyleId>
              </a:tblPr>
              <a:tblGrid>
                <a:gridCol w="8043844">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a:solidFill>
                            <a:srgbClr val="FF0000"/>
                          </a:solidFill>
                          <a:latin typeface="BIZ UDPゴシック" panose="020B0400000000000000" pitchFamily="50" charset="-128"/>
                          <a:ea typeface="BIZ UDPゴシック" panose="020B0400000000000000" pitchFamily="50" charset="-128"/>
                        </a:rPr>
                        <a:t>講習会に申し込む　</a:t>
                      </a:r>
                      <a:r>
                        <a:rPr lang="ja-JP" altLang="en-US" sz="2000">
                          <a:solidFill>
                            <a:srgbClr val="FF0000"/>
                          </a:solidFill>
                          <a:latin typeface="BIZ UDPゴシック" panose="020B0400000000000000" pitchFamily="50" charset="-128"/>
                          <a:ea typeface="BIZ UDPゴシック" panose="020B0400000000000000" pitchFamily="50" charset="-128"/>
                        </a:rPr>
                        <a:t>（申込手続き、認証コードの確認）</a:t>
                      </a:r>
                      <a:endParaRPr lang="en-US" altLang="ja-JP" sz="2000" b="1">
                        <a:solidFill>
                          <a:srgbClr val="FF0000"/>
                        </a:solidFill>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3738033071"/>
                  </a:ext>
                </a:extLst>
              </a:tr>
            </a:tbl>
          </a:graphicData>
        </a:graphic>
      </p:graphicFrame>
      <p:sp>
        <p:nvSpPr>
          <p:cNvPr id="19" name="正方形/長方形 18">
            <a:extLst>
              <a:ext uri="{FF2B5EF4-FFF2-40B4-BE49-F238E27FC236}">
                <a16:creationId xmlns:a16="http://schemas.microsoft.com/office/drawing/2014/main" id="{0E513F7E-B3FC-414B-84BC-17104B3B80EC}"/>
              </a:ext>
            </a:extLst>
          </p:cNvPr>
          <p:cNvSpPr/>
          <p:nvPr/>
        </p:nvSpPr>
        <p:spPr>
          <a:xfrm>
            <a:off x="2775390" y="3682316"/>
            <a:ext cx="2273061" cy="184901"/>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0" name="吹き出し: 角を丸めた四角形 19">
            <a:extLst>
              <a:ext uri="{FF2B5EF4-FFF2-40B4-BE49-F238E27FC236}">
                <a16:creationId xmlns:a16="http://schemas.microsoft.com/office/drawing/2014/main" id="{9929A080-9542-44ED-AF79-A87CD812CBB7}"/>
              </a:ext>
            </a:extLst>
          </p:cNvPr>
          <p:cNvSpPr/>
          <p:nvPr/>
        </p:nvSpPr>
        <p:spPr>
          <a:xfrm>
            <a:off x="5603581" y="3482102"/>
            <a:ext cx="2381821" cy="464480"/>
          </a:xfrm>
          <a:prstGeom prst="wedgeRoundRectCallout">
            <a:avLst>
              <a:gd name="adj1" fmla="val -63553"/>
              <a:gd name="adj2" fmla="val 19577"/>
              <a:gd name="adj3" fmla="val 16667"/>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srgbClr val="5B9BD5">
                    <a:lumMod val="75000"/>
                  </a:srgbClr>
                </a:solidFill>
                <a:effectLst/>
                <a:uLnTx/>
                <a:uFillTx/>
                <a:latin typeface="Calibri" panose="020F0502020204030204"/>
                <a:ea typeface="游ゴシック" panose="020B0400000000000000" pitchFamily="50" charset="-128"/>
                <a:cs typeface="+mn-cs"/>
              </a:rPr>
              <a:t>①</a:t>
            </a:r>
            <a:r>
              <a:rPr kumimoji="1" lang="ja-JP" altLang="en-US" sz="1400" b="1">
                <a:solidFill>
                  <a:srgbClr val="5B9BD5">
                    <a:lumMod val="75000"/>
                  </a:srgbClr>
                </a:solidFill>
                <a:latin typeface="Calibri" panose="020F0502020204030204"/>
                <a:ea typeface="游ゴシック" panose="020B0400000000000000" pitchFamily="50" charset="-128"/>
              </a:rPr>
              <a:t>実施団体</a:t>
            </a:r>
            <a:r>
              <a:rPr kumimoji="1" lang="ja-JP" altLang="en-US" sz="1400" b="1" i="0" u="none" strike="noStrike" kern="1200" cap="none" spc="0" normalizeH="0" baseline="0" noProof="0">
                <a:ln>
                  <a:noFill/>
                </a:ln>
                <a:solidFill>
                  <a:srgbClr val="5B9BD5">
                    <a:lumMod val="75000"/>
                  </a:srgbClr>
                </a:solidFill>
                <a:effectLst/>
                <a:uLnTx/>
                <a:uFillTx/>
                <a:latin typeface="Calibri" panose="020F0502020204030204"/>
                <a:ea typeface="游ゴシック" panose="020B0400000000000000" pitchFamily="50" charset="-128"/>
                <a:cs typeface="+mn-cs"/>
              </a:rPr>
              <a:t>指定の認証コードを入力</a:t>
            </a:r>
          </a:p>
        </p:txBody>
      </p:sp>
      <p:sp>
        <p:nvSpPr>
          <p:cNvPr id="11" name="正方形/長方形 10">
            <a:extLst>
              <a:ext uri="{FF2B5EF4-FFF2-40B4-BE49-F238E27FC236}">
                <a16:creationId xmlns:a16="http://schemas.microsoft.com/office/drawing/2014/main" id="{D28EC285-2DA5-4AB0-9A4C-F0BD9E67B92D}"/>
              </a:ext>
            </a:extLst>
          </p:cNvPr>
          <p:cNvSpPr/>
          <p:nvPr/>
        </p:nvSpPr>
        <p:spPr>
          <a:xfrm>
            <a:off x="3307125" y="3894051"/>
            <a:ext cx="460647" cy="235923"/>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 name="吹き出し: 角を丸めた四角形 12">
            <a:extLst>
              <a:ext uri="{FF2B5EF4-FFF2-40B4-BE49-F238E27FC236}">
                <a16:creationId xmlns:a16="http://schemas.microsoft.com/office/drawing/2014/main" id="{D31CBA80-A8B5-4A47-AB66-9FEE9AA300F9}"/>
              </a:ext>
            </a:extLst>
          </p:cNvPr>
          <p:cNvSpPr/>
          <p:nvPr/>
        </p:nvSpPr>
        <p:spPr>
          <a:xfrm>
            <a:off x="4431806" y="4371344"/>
            <a:ext cx="1441184" cy="446526"/>
          </a:xfrm>
          <a:prstGeom prst="wedgeRoundRectCallout">
            <a:avLst>
              <a:gd name="adj1" fmla="val -88921"/>
              <a:gd name="adj2" fmla="val -77394"/>
              <a:gd name="adj3" fmla="val 16667"/>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rgbClr val="5B9BD5">
                    <a:lumMod val="75000"/>
                  </a:srgbClr>
                </a:solidFill>
                <a:effectLst/>
                <a:uLnTx/>
                <a:uFillTx/>
                <a:latin typeface="Calibri" panose="020F0502020204030204"/>
                <a:ea typeface="游ゴシック" panose="020B0400000000000000" pitchFamily="50" charset="-128"/>
                <a:cs typeface="+mn-cs"/>
              </a:rPr>
              <a:t>②クリック</a:t>
            </a:r>
          </a:p>
        </p:txBody>
      </p:sp>
      <p:sp>
        <p:nvSpPr>
          <p:cNvPr id="15" name="テキスト ボックス 14">
            <a:extLst>
              <a:ext uri="{FF2B5EF4-FFF2-40B4-BE49-F238E27FC236}">
                <a16:creationId xmlns:a16="http://schemas.microsoft.com/office/drawing/2014/main" id="{3F09043C-05F2-479B-902D-422114CF533B}"/>
              </a:ext>
            </a:extLst>
          </p:cNvPr>
          <p:cNvSpPr txBox="1"/>
          <p:nvPr/>
        </p:nvSpPr>
        <p:spPr>
          <a:xfrm>
            <a:off x="4350618" y="2087321"/>
            <a:ext cx="1522371" cy="261610"/>
          </a:xfrm>
          <a:prstGeom prst="rect">
            <a:avLst/>
          </a:prstGeom>
          <a:solidFill>
            <a:schemeClr val="bg1"/>
          </a:solidFill>
        </p:spPr>
        <p:txBody>
          <a:bodyPr wrap="square" rtlCol="0">
            <a:spAutoFit/>
          </a:bodyPr>
          <a:lstStyle/>
          <a:p>
            <a:r>
              <a:rPr kumimoji="1" lang="en-US" altLang="ja-JP" sz="1100" b="1"/>
              <a:t>【</a:t>
            </a:r>
            <a:r>
              <a:rPr kumimoji="1" lang="ja-JP" altLang="en-US" sz="1100" b="1"/>
              <a:t>新宿区コース</a:t>
            </a:r>
            <a:r>
              <a:rPr kumimoji="1" lang="en-US" altLang="ja-JP" sz="1100" b="1"/>
              <a:t>】</a:t>
            </a:r>
            <a:r>
              <a:rPr kumimoji="1" lang="ja-JP" altLang="en-US" sz="1100" b="1"/>
              <a:t>　　</a:t>
            </a:r>
          </a:p>
        </p:txBody>
      </p:sp>
      <p:sp>
        <p:nvSpPr>
          <p:cNvPr id="2" name="正方形/長方形 1">
            <a:extLst>
              <a:ext uri="{FF2B5EF4-FFF2-40B4-BE49-F238E27FC236}">
                <a16:creationId xmlns:a16="http://schemas.microsoft.com/office/drawing/2014/main" id="{4BA5D027-0801-48E0-98EA-3EB16C1410B2}"/>
              </a:ext>
            </a:extLst>
          </p:cNvPr>
          <p:cNvSpPr/>
          <p:nvPr/>
        </p:nvSpPr>
        <p:spPr>
          <a:xfrm>
            <a:off x="1496101" y="2612077"/>
            <a:ext cx="3971048" cy="3232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B67620FE-213C-0C6D-205F-1A35D67B5252}"/>
              </a:ext>
            </a:extLst>
          </p:cNvPr>
          <p:cNvSpPr/>
          <p:nvPr/>
        </p:nvSpPr>
        <p:spPr>
          <a:xfrm>
            <a:off x="156992" y="931836"/>
            <a:ext cx="9143998" cy="722185"/>
          </a:xfrm>
          <a:prstGeom prst="rect">
            <a:avLst/>
          </a:prstGeom>
        </p:spPr>
        <p:txBody>
          <a:bodyPr wrap="square">
            <a:spAutoFit/>
          </a:bodyPr>
          <a:lstStyle/>
          <a:p>
            <a:r>
              <a:rPr lang="ja-JP" altLang="en-US"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認証コード</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の入力が表示された場合のみ実施団体指定のコードを入力</a:t>
            </a:r>
            <a:endPar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endParaRPr>
          </a:p>
          <a:p>
            <a:r>
              <a:rPr lang="en-US" altLang="ja-JP" sz="1600" b="1" u="sng">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1600" b="1" u="sng">
                <a:latin typeface="UD Digi Kyokasho N-R" panose="02020400000000000000" pitchFamily="49" charset="-128"/>
                <a:ea typeface="UD Digi Kyokasho N-R" panose="02020400000000000000" pitchFamily="49" charset="-128"/>
                <a:cs typeface="Times New Roman" panose="02020603050405020304" pitchFamily="18" charset="0"/>
              </a:rPr>
              <a:t>認証コードが分からない場合は、都道府県スポーツ少年団にご確認ください</a:t>
            </a:r>
          </a:p>
          <a:p>
            <a:endParaRPr lang="en-US" altLang="ja-JP" sz="277">
              <a:latin typeface="UD Digi Kyokasho N-R" panose="02020400000000000000" pitchFamily="49" charset="-128"/>
              <a:ea typeface="UD Digi Kyokasho N-R" panose="02020400000000000000" pitchFamily="49" charset="-128"/>
              <a:cs typeface="Times New Roman" panose="02020603050405020304" pitchFamily="18" charset="0"/>
            </a:endParaRPr>
          </a:p>
        </p:txBody>
      </p:sp>
      <p:pic>
        <p:nvPicPr>
          <p:cNvPr id="5" name="図 4">
            <a:extLst>
              <a:ext uri="{FF2B5EF4-FFF2-40B4-BE49-F238E27FC236}">
                <a16:creationId xmlns:a16="http://schemas.microsoft.com/office/drawing/2014/main" id="{C21F60CB-58FA-8FA7-EC00-318641907DD1}"/>
              </a:ext>
            </a:extLst>
          </p:cNvPr>
          <p:cNvPicPr>
            <a:picLocks noChangeAspect="1"/>
          </p:cNvPicPr>
          <p:nvPr/>
        </p:nvPicPr>
        <p:blipFill rotWithShape="1">
          <a:blip r:embed="rId3"/>
          <a:srcRect b="26578"/>
          <a:stretch/>
        </p:blipFill>
        <p:spPr>
          <a:xfrm>
            <a:off x="1050798" y="2146724"/>
            <a:ext cx="6086247" cy="788585"/>
          </a:xfrm>
          <a:prstGeom prst="rect">
            <a:avLst/>
          </a:prstGeom>
        </p:spPr>
      </p:pic>
      <p:sp>
        <p:nvSpPr>
          <p:cNvPr id="6" name="スライド番号プレースホルダー 14">
            <a:extLst>
              <a:ext uri="{FF2B5EF4-FFF2-40B4-BE49-F238E27FC236}">
                <a16:creationId xmlns:a16="http://schemas.microsoft.com/office/drawing/2014/main" id="{CEA57EBD-E09F-BB6C-0C59-3C58CFBED0CC}"/>
              </a:ext>
            </a:extLst>
          </p:cNvPr>
          <p:cNvSpPr txBox="1">
            <a:spLocks/>
          </p:cNvSpPr>
          <p:nvPr/>
        </p:nvSpPr>
        <p:spPr>
          <a:xfrm>
            <a:off x="7086600" y="-1270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17</a:t>
            </a:fld>
            <a:endParaRPr kumimoji="1" lang="ja-JP" altLang="en-US" sz="2800"/>
          </a:p>
        </p:txBody>
      </p:sp>
    </p:spTree>
    <p:extLst>
      <p:ext uri="{BB962C8B-B14F-4D97-AF65-F5344CB8AC3E}">
        <p14:creationId xmlns:p14="http://schemas.microsoft.com/office/powerpoint/2010/main" val="3219198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表 9">
            <a:extLst>
              <a:ext uri="{FF2B5EF4-FFF2-40B4-BE49-F238E27FC236}">
                <a16:creationId xmlns:a16="http://schemas.microsoft.com/office/drawing/2014/main" id="{25EF3FAA-A37A-4D0E-9681-6DBA37CB2832}"/>
              </a:ext>
            </a:extLst>
          </p:cNvPr>
          <p:cNvGraphicFramePr>
            <a:graphicFrameLocks noGrp="1"/>
          </p:cNvGraphicFramePr>
          <p:nvPr>
            <p:extLst>
              <p:ext uri="{D42A27DB-BD31-4B8C-83A1-F6EECF244321}">
                <p14:modId xmlns:p14="http://schemas.microsoft.com/office/powerpoint/2010/main" val="1451559592"/>
              </p:ext>
            </p:extLst>
          </p:nvPr>
        </p:nvGraphicFramePr>
        <p:xfrm>
          <a:off x="72000" y="200810"/>
          <a:ext cx="8043844" cy="608457"/>
        </p:xfrm>
        <a:graphic>
          <a:graphicData uri="http://schemas.openxmlformats.org/drawingml/2006/table">
            <a:tbl>
              <a:tblPr firstRow="1" bandRow="1">
                <a:tableStyleId>{5FD0F851-EC5A-4D38-B0AD-8093EC10F338}</a:tableStyleId>
              </a:tblPr>
              <a:tblGrid>
                <a:gridCol w="8043844">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a:solidFill>
                            <a:srgbClr val="FF0000"/>
                          </a:solidFill>
                          <a:latin typeface="BIZ UDPゴシック" panose="020B0400000000000000" pitchFamily="50" charset="-128"/>
                          <a:ea typeface="BIZ UDPゴシック" panose="020B0400000000000000" pitchFamily="50" charset="-128"/>
                        </a:rPr>
                        <a:t>講習会に申し込む　</a:t>
                      </a:r>
                      <a:r>
                        <a:rPr lang="ja-JP" altLang="en-US" sz="2000">
                          <a:solidFill>
                            <a:srgbClr val="FF0000"/>
                          </a:solidFill>
                          <a:latin typeface="BIZ UDPゴシック" panose="020B0400000000000000" pitchFamily="50" charset="-128"/>
                          <a:ea typeface="BIZ UDPゴシック" panose="020B0400000000000000" pitchFamily="50" charset="-128"/>
                        </a:rPr>
                        <a:t>（申込内容、個人情報の確認・入力）</a:t>
                      </a:r>
                      <a:endParaRPr lang="en-US" altLang="ja-JP" sz="2000" b="1">
                        <a:solidFill>
                          <a:srgbClr val="FF0000"/>
                        </a:solidFill>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3738033071"/>
                  </a:ext>
                </a:extLst>
              </a:tr>
            </a:tbl>
          </a:graphicData>
        </a:graphic>
      </p:graphicFrame>
      <p:pic>
        <p:nvPicPr>
          <p:cNvPr id="6" name="図 5" descr="スクリーンショットの画面&#10;&#10;自動的に生成された説明">
            <a:extLst>
              <a:ext uri="{FF2B5EF4-FFF2-40B4-BE49-F238E27FC236}">
                <a16:creationId xmlns:a16="http://schemas.microsoft.com/office/drawing/2014/main" id="{E230BF6F-E2B1-4311-BF9F-DF22AF966F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046" y="1668698"/>
            <a:ext cx="8555434" cy="4993524"/>
          </a:xfrm>
          <a:prstGeom prst="rect">
            <a:avLst/>
          </a:prstGeom>
        </p:spPr>
      </p:pic>
      <p:sp>
        <p:nvSpPr>
          <p:cNvPr id="5" name="正方形/長方形 4">
            <a:extLst>
              <a:ext uri="{FF2B5EF4-FFF2-40B4-BE49-F238E27FC236}">
                <a16:creationId xmlns:a16="http://schemas.microsoft.com/office/drawing/2014/main" id="{61A645E1-31D7-48C8-BE66-A929BB7A8179}"/>
              </a:ext>
            </a:extLst>
          </p:cNvPr>
          <p:cNvSpPr/>
          <p:nvPr/>
        </p:nvSpPr>
        <p:spPr>
          <a:xfrm>
            <a:off x="1835477" y="2580691"/>
            <a:ext cx="3209672" cy="24240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情報に誤りがないか確認してください</a:t>
            </a:r>
          </a:p>
        </p:txBody>
      </p:sp>
      <p:sp>
        <p:nvSpPr>
          <p:cNvPr id="15" name="正方形/長方形 14">
            <a:extLst>
              <a:ext uri="{FF2B5EF4-FFF2-40B4-BE49-F238E27FC236}">
                <a16:creationId xmlns:a16="http://schemas.microsoft.com/office/drawing/2014/main" id="{A465BB01-56F0-463F-ACDB-F26619BD4AEB}"/>
              </a:ext>
            </a:extLst>
          </p:cNvPr>
          <p:cNvSpPr/>
          <p:nvPr/>
        </p:nvSpPr>
        <p:spPr>
          <a:xfrm>
            <a:off x="1782314" y="5656521"/>
            <a:ext cx="1822123" cy="962246"/>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吹き出し: 角を丸めた四角形 16">
            <a:extLst>
              <a:ext uri="{FF2B5EF4-FFF2-40B4-BE49-F238E27FC236}">
                <a16:creationId xmlns:a16="http://schemas.microsoft.com/office/drawing/2014/main" id="{4A464EEC-1B6B-4C44-B57D-13C4460203E4}"/>
              </a:ext>
            </a:extLst>
          </p:cNvPr>
          <p:cNvSpPr/>
          <p:nvPr/>
        </p:nvSpPr>
        <p:spPr>
          <a:xfrm>
            <a:off x="4049660" y="5716759"/>
            <a:ext cx="1350956" cy="375642"/>
          </a:xfrm>
          <a:prstGeom prst="wedgeRoundRectCallout">
            <a:avLst>
              <a:gd name="adj1" fmla="val -63553"/>
              <a:gd name="adj2" fmla="val 19577"/>
              <a:gd name="adj3" fmla="val 16667"/>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accent5">
                    <a:lumMod val="75000"/>
                  </a:schemeClr>
                </a:solidFill>
              </a:rPr>
              <a:t>入力</a:t>
            </a:r>
          </a:p>
        </p:txBody>
      </p:sp>
      <p:sp>
        <p:nvSpPr>
          <p:cNvPr id="3" name="正方形/長方形 2">
            <a:extLst>
              <a:ext uri="{FF2B5EF4-FFF2-40B4-BE49-F238E27FC236}">
                <a16:creationId xmlns:a16="http://schemas.microsoft.com/office/drawing/2014/main" id="{DE07281B-72FD-FD6F-F1BF-C8069370B13C}"/>
              </a:ext>
            </a:extLst>
          </p:cNvPr>
          <p:cNvSpPr/>
          <p:nvPr/>
        </p:nvSpPr>
        <p:spPr>
          <a:xfrm>
            <a:off x="102062" y="1027730"/>
            <a:ext cx="9143998" cy="433324"/>
          </a:xfrm>
          <a:prstGeom prst="rect">
            <a:avLst/>
          </a:prstGeom>
        </p:spPr>
        <p:txBody>
          <a:bodyPr wrap="square">
            <a:spAutoFit/>
          </a:bodyPr>
          <a:lstStyle/>
          <a:p>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画面をスクロールし、</a:t>
            </a:r>
            <a:r>
              <a:rPr lang="ja-JP" altLang="en-US"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「個人情報」</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の確認、</a:t>
            </a:r>
            <a:r>
              <a:rPr lang="ja-JP" altLang="en-US"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「連絡先情報」</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の入力</a:t>
            </a:r>
          </a:p>
        </p:txBody>
      </p:sp>
      <p:sp>
        <p:nvSpPr>
          <p:cNvPr id="4" name="スライド番号プレースホルダー 14">
            <a:extLst>
              <a:ext uri="{FF2B5EF4-FFF2-40B4-BE49-F238E27FC236}">
                <a16:creationId xmlns:a16="http://schemas.microsoft.com/office/drawing/2014/main" id="{26341177-6DE6-21F0-C763-066242627931}"/>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18</a:t>
            </a:fld>
            <a:endParaRPr kumimoji="1" lang="ja-JP" altLang="en-US" sz="2800"/>
          </a:p>
        </p:txBody>
      </p:sp>
    </p:spTree>
    <p:extLst>
      <p:ext uri="{BB962C8B-B14F-4D97-AF65-F5344CB8AC3E}">
        <p14:creationId xmlns:p14="http://schemas.microsoft.com/office/powerpoint/2010/main" val="1479875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スライド番号プレースホルダー 14">
            <a:extLst>
              <a:ext uri="{FF2B5EF4-FFF2-40B4-BE49-F238E27FC236}">
                <a16:creationId xmlns:a16="http://schemas.microsoft.com/office/drawing/2014/main" id="{57CA7D9F-70F3-4E98-9BB9-5CD943D4AF76}"/>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kumimoji="1" lang="ja-JP" altLang="en-US" sz="2800"/>
          </a:p>
        </p:txBody>
      </p:sp>
      <p:pic>
        <p:nvPicPr>
          <p:cNvPr id="18" name="図 17">
            <a:extLst>
              <a:ext uri="{FF2B5EF4-FFF2-40B4-BE49-F238E27FC236}">
                <a16:creationId xmlns:a16="http://schemas.microsoft.com/office/drawing/2014/main" id="{DDE9CA5F-1A27-49C3-A92A-1DA760754D37}"/>
              </a:ext>
            </a:extLst>
          </p:cNvPr>
          <p:cNvPicPr>
            <a:picLocks/>
          </p:cNvPicPr>
          <p:nvPr/>
        </p:nvPicPr>
        <p:blipFill rotWithShape="1">
          <a:blip r:embed="rId2"/>
          <a:srcRect l="26568" t="12550" r="55753" b="83275"/>
          <a:stretch/>
        </p:blipFill>
        <p:spPr>
          <a:xfrm>
            <a:off x="1298669" y="3687183"/>
            <a:ext cx="612000" cy="111526"/>
          </a:xfrm>
          <a:prstGeom prst="rect">
            <a:avLst/>
          </a:prstGeom>
        </p:spPr>
      </p:pic>
      <p:pic>
        <p:nvPicPr>
          <p:cNvPr id="15" name="図 14">
            <a:extLst>
              <a:ext uri="{FF2B5EF4-FFF2-40B4-BE49-F238E27FC236}">
                <a16:creationId xmlns:a16="http://schemas.microsoft.com/office/drawing/2014/main" id="{8E1FE1BB-28AC-4DED-B347-50C745A558C8}"/>
              </a:ext>
            </a:extLst>
          </p:cNvPr>
          <p:cNvPicPr>
            <a:picLocks/>
          </p:cNvPicPr>
          <p:nvPr/>
        </p:nvPicPr>
        <p:blipFill rotWithShape="1">
          <a:blip r:embed="rId2"/>
          <a:srcRect l="26568" t="12550" r="55753" b="83275"/>
          <a:stretch/>
        </p:blipFill>
        <p:spPr>
          <a:xfrm>
            <a:off x="1867439" y="3953705"/>
            <a:ext cx="519954" cy="197223"/>
          </a:xfrm>
          <a:prstGeom prst="rect">
            <a:avLst/>
          </a:prstGeom>
        </p:spPr>
      </p:pic>
      <p:graphicFrame>
        <p:nvGraphicFramePr>
          <p:cNvPr id="24" name="表 23">
            <a:extLst>
              <a:ext uri="{FF2B5EF4-FFF2-40B4-BE49-F238E27FC236}">
                <a16:creationId xmlns:a16="http://schemas.microsoft.com/office/drawing/2014/main" id="{B29368D8-A37B-4F96-85A2-0E0262289194}"/>
              </a:ext>
            </a:extLst>
          </p:cNvPr>
          <p:cNvGraphicFramePr>
            <a:graphicFrameLocks noGrp="1"/>
          </p:cNvGraphicFramePr>
          <p:nvPr>
            <p:extLst>
              <p:ext uri="{D42A27DB-BD31-4B8C-83A1-F6EECF244321}">
                <p14:modId xmlns:p14="http://schemas.microsoft.com/office/powerpoint/2010/main" val="2223934618"/>
              </p:ext>
            </p:extLst>
          </p:nvPr>
        </p:nvGraphicFramePr>
        <p:xfrm>
          <a:off x="72000" y="200810"/>
          <a:ext cx="8043844" cy="608457"/>
        </p:xfrm>
        <a:graphic>
          <a:graphicData uri="http://schemas.openxmlformats.org/drawingml/2006/table">
            <a:tbl>
              <a:tblPr firstRow="1" bandRow="1">
                <a:tableStyleId>{5FD0F851-EC5A-4D38-B0AD-8093EC10F338}</a:tableStyleId>
              </a:tblPr>
              <a:tblGrid>
                <a:gridCol w="8043844">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a:solidFill>
                            <a:srgbClr val="FF0000"/>
                          </a:solidFill>
                          <a:latin typeface="BIZ UDPゴシック" panose="020B0400000000000000" pitchFamily="50" charset="-128"/>
                          <a:ea typeface="BIZ UDPゴシック" panose="020B0400000000000000" pitchFamily="50" charset="-128"/>
                        </a:rPr>
                        <a:t>講習会に申し込む</a:t>
                      </a:r>
                      <a:r>
                        <a:rPr lang="ja-JP" altLang="en-US" sz="2000">
                          <a:solidFill>
                            <a:srgbClr val="FF0000"/>
                          </a:solidFill>
                          <a:latin typeface="BIZ UDPゴシック" panose="020B0400000000000000" pitchFamily="50" charset="-128"/>
                          <a:ea typeface="BIZ UDPゴシック" panose="020B0400000000000000" pitchFamily="50" charset="-128"/>
                        </a:rPr>
                        <a:t>　（アンケートの回答、申込の完了）</a:t>
                      </a:r>
                      <a:endParaRPr lang="en-US" altLang="ja-JP" sz="2000" b="1">
                        <a:solidFill>
                          <a:srgbClr val="FF0000"/>
                        </a:solidFill>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3738033071"/>
                  </a:ext>
                </a:extLst>
              </a:tr>
            </a:tbl>
          </a:graphicData>
        </a:graphic>
      </p:graphicFrame>
      <p:pic>
        <p:nvPicPr>
          <p:cNvPr id="9" name="図 8" descr="スクリーンショットの画面&#10;&#10;自動的に生成された説明">
            <a:extLst>
              <a:ext uri="{FF2B5EF4-FFF2-40B4-BE49-F238E27FC236}">
                <a16:creationId xmlns:a16="http://schemas.microsoft.com/office/drawing/2014/main" id="{39A12D2A-AD24-433A-8BED-73478560FE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1816" y="1679517"/>
            <a:ext cx="4934901" cy="4865320"/>
          </a:xfrm>
          <a:prstGeom prst="rect">
            <a:avLst/>
          </a:prstGeom>
        </p:spPr>
      </p:pic>
      <p:sp>
        <p:nvSpPr>
          <p:cNvPr id="26" name="正方形/長方形 25">
            <a:extLst>
              <a:ext uri="{FF2B5EF4-FFF2-40B4-BE49-F238E27FC236}">
                <a16:creationId xmlns:a16="http://schemas.microsoft.com/office/drawing/2014/main" id="{6B0D83B9-3F6D-4987-A089-89A7D5484112}"/>
              </a:ext>
            </a:extLst>
          </p:cNvPr>
          <p:cNvSpPr/>
          <p:nvPr/>
        </p:nvSpPr>
        <p:spPr>
          <a:xfrm>
            <a:off x="5571860" y="6266829"/>
            <a:ext cx="828004" cy="278008"/>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吹き出し: 角を丸めた四角形 26">
            <a:extLst>
              <a:ext uri="{FF2B5EF4-FFF2-40B4-BE49-F238E27FC236}">
                <a16:creationId xmlns:a16="http://schemas.microsoft.com/office/drawing/2014/main" id="{E27DD438-C527-47DF-9E2B-1A96D8A23746}"/>
              </a:ext>
            </a:extLst>
          </p:cNvPr>
          <p:cNvSpPr/>
          <p:nvPr/>
        </p:nvSpPr>
        <p:spPr>
          <a:xfrm>
            <a:off x="3306455" y="5977056"/>
            <a:ext cx="1873624" cy="490725"/>
          </a:xfrm>
          <a:prstGeom prst="wedgeRoundRectCallout">
            <a:avLst>
              <a:gd name="adj1" fmla="val 65469"/>
              <a:gd name="adj2" fmla="val 33903"/>
              <a:gd name="adj3" fmla="val 16667"/>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accent5">
                    <a:lumMod val="75000"/>
                  </a:schemeClr>
                </a:solidFill>
              </a:rPr>
              <a:t>全て入力後</a:t>
            </a:r>
            <a:endParaRPr kumimoji="1" lang="en-US" altLang="ja-JP" sz="1200" b="1">
              <a:solidFill>
                <a:schemeClr val="accent5">
                  <a:lumMod val="75000"/>
                </a:schemeClr>
              </a:solidFill>
            </a:endParaRPr>
          </a:p>
          <a:p>
            <a:pPr algn="ctr"/>
            <a:r>
              <a:rPr kumimoji="1" lang="ja-JP" altLang="en-US" sz="1200" b="1">
                <a:solidFill>
                  <a:schemeClr val="accent5">
                    <a:lumMod val="75000"/>
                  </a:schemeClr>
                </a:solidFill>
              </a:rPr>
              <a:t>「登録」をクリック</a:t>
            </a:r>
          </a:p>
        </p:txBody>
      </p:sp>
      <p:sp>
        <p:nvSpPr>
          <p:cNvPr id="4" name="正方形/長方形 3">
            <a:extLst>
              <a:ext uri="{FF2B5EF4-FFF2-40B4-BE49-F238E27FC236}">
                <a16:creationId xmlns:a16="http://schemas.microsoft.com/office/drawing/2014/main" id="{7F2120FE-8AF3-F00E-CF91-9E34ED6291BE}"/>
              </a:ext>
            </a:extLst>
          </p:cNvPr>
          <p:cNvSpPr/>
          <p:nvPr/>
        </p:nvSpPr>
        <p:spPr>
          <a:xfrm>
            <a:off x="102062" y="872734"/>
            <a:ext cx="9143998" cy="433324"/>
          </a:xfrm>
          <a:prstGeom prst="rect">
            <a:avLst/>
          </a:prstGeom>
        </p:spPr>
        <p:txBody>
          <a:bodyPr wrap="square">
            <a:spAutoFit/>
          </a:bodyPr>
          <a:lstStyle/>
          <a:p>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①画面をスクロールし、</a:t>
            </a:r>
            <a:r>
              <a:rPr lang="ja-JP" altLang="en-US" sz="2216" b="1">
                <a:highlight>
                  <a:srgbClr val="FFFF00"/>
                </a:highlight>
                <a:latin typeface="UD Digi Kyokasho N-R" panose="02020400000000000000" pitchFamily="49" charset="-128"/>
                <a:ea typeface="UD Digi Kyokasho N-R" panose="02020400000000000000" pitchFamily="49" charset="-128"/>
                <a:cs typeface="Times New Roman" panose="02020603050405020304" pitchFamily="18" charset="0"/>
              </a:rPr>
              <a:t>「アンケート」</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に進み回答</a:t>
            </a:r>
          </a:p>
        </p:txBody>
      </p:sp>
      <p:sp>
        <p:nvSpPr>
          <p:cNvPr id="5" name="テキスト ボックス 4">
            <a:extLst>
              <a:ext uri="{FF2B5EF4-FFF2-40B4-BE49-F238E27FC236}">
                <a16:creationId xmlns:a16="http://schemas.microsoft.com/office/drawing/2014/main" id="{54C52719-931F-6882-0453-A6CD1952FBA0}"/>
              </a:ext>
            </a:extLst>
          </p:cNvPr>
          <p:cNvSpPr txBox="1"/>
          <p:nvPr/>
        </p:nvSpPr>
        <p:spPr>
          <a:xfrm>
            <a:off x="5673517" y="6305805"/>
            <a:ext cx="642796" cy="200055"/>
          </a:xfrm>
          <a:prstGeom prst="rect">
            <a:avLst/>
          </a:prstGeom>
          <a:solidFill>
            <a:srgbClr val="FF0000"/>
          </a:solidFill>
        </p:spPr>
        <p:txBody>
          <a:bodyPr wrap="square" rtlCol="0">
            <a:spAutoFit/>
          </a:bodyPr>
          <a:lstStyle/>
          <a:p>
            <a:pPr algn="ctr"/>
            <a:r>
              <a:rPr kumimoji="1" lang="ja-JP" altLang="en-US" sz="700">
                <a:solidFill>
                  <a:schemeClr val="bg1"/>
                </a:solidFill>
              </a:rPr>
              <a:t>作成</a:t>
            </a:r>
          </a:p>
        </p:txBody>
      </p:sp>
      <p:sp>
        <p:nvSpPr>
          <p:cNvPr id="6" name="正方形/長方形 5">
            <a:extLst>
              <a:ext uri="{FF2B5EF4-FFF2-40B4-BE49-F238E27FC236}">
                <a16:creationId xmlns:a16="http://schemas.microsoft.com/office/drawing/2014/main" id="{06C28C41-D663-A46E-0F87-49A375A7FCF8}"/>
              </a:ext>
            </a:extLst>
          </p:cNvPr>
          <p:cNvSpPr/>
          <p:nvPr/>
        </p:nvSpPr>
        <p:spPr>
          <a:xfrm>
            <a:off x="102062" y="1251728"/>
            <a:ext cx="9143998" cy="433324"/>
          </a:xfrm>
          <a:prstGeom prst="rect">
            <a:avLst/>
          </a:prstGeom>
        </p:spPr>
        <p:txBody>
          <a:bodyPr wrap="square">
            <a:spAutoFit/>
          </a:bodyPr>
          <a:lstStyle/>
          <a:p>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②回答後に</a:t>
            </a:r>
            <a:r>
              <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作成</a:t>
            </a:r>
            <a:r>
              <a:rPr lang="en-US" altLang="ja-JP" sz="2216" b="1">
                <a:latin typeface="UD Digi Kyokasho N-R" panose="02020400000000000000" pitchFamily="49" charset="-128"/>
                <a:ea typeface="UD Digi Kyokasho N-R" panose="02020400000000000000" pitchFamily="49" charset="-128"/>
                <a:cs typeface="Times New Roman" panose="02020603050405020304" pitchFamily="18" charset="0"/>
              </a:rPr>
              <a:t>】</a:t>
            </a:r>
            <a:r>
              <a:rPr lang="ja-JP" altLang="en-US" sz="2216" b="1">
                <a:latin typeface="UD Digi Kyokasho N-R" panose="02020400000000000000" pitchFamily="49" charset="-128"/>
                <a:ea typeface="UD Digi Kyokasho N-R" panose="02020400000000000000" pitchFamily="49" charset="-128"/>
                <a:cs typeface="Times New Roman" panose="02020603050405020304" pitchFamily="18" charset="0"/>
              </a:rPr>
              <a:t>をクリックして申込完了</a:t>
            </a:r>
          </a:p>
        </p:txBody>
      </p:sp>
      <p:sp>
        <p:nvSpPr>
          <p:cNvPr id="2" name="スライド番号プレースホルダー 14">
            <a:extLst>
              <a:ext uri="{FF2B5EF4-FFF2-40B4-BE49-F238E27FC236}">
                <a16:creationId xmlns:a16="http://schemas.microsoft.com/office/drawing/2014/main" id="{DD9450AF-629E-60E8-2E51-3EDF085ED104}"/>
              </a:ext>
            </a:extLst>
          </p:cNvPr>
          <p:cNvSpPr txBox="1">
            <a:spLocks/>
          </p:cNvSpPr>
          <p:nvPr/>
        </p:nvSpPr>
        <p:spPr>
          <a:xfrm>
            <a:off x="7086600" y="6346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19</a:t>
            </a:fld>
            <a:endParaRPr kumimoji="1" lang="ja-JP" altLang="en-US" sz="2800"/>
          </a:p>
        </p:txBody>
      </p:sp>
    </p:spTree>
    <p:extLst>
      <p:ext uri="{BB962C8B-B14F-4D97-AF65-F5344CB8AC3E}">
        <p14:creationId xmlns:p14="http://schemas.microsoft.com/office/powerpoint/2010/main" val="3324467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テキスト ボックス 20">
            <a:extLst>
              <a:ext uri="{FF2B5EF4-FFF2-40B4-BE49-F238E27FC236}">
                <a16:creationId xmlns:a16="http://schemas.microsoft.com/office/drawing/2014/main" id="{073BFF9B-CE5A-49BD-9133-0DA5E4D21EA5}"/>
              </a:ext>
            </a:extLst>
          </p:cNvPr>
          <p:cNvSpPr txBox="1"/>
          <p:nvPr/>
        </p:nvSpPr>
        <p:spPr>
          <a:xfrm>
            <a:off x="72000" y="871610"/>
            <a:ext cx="8495619" cy="194760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oAutofit/>
          </a:bodyPr>
          <a:lstStyle/>
          <a:p>
            <a:r>
              <a:rPr kumimoji="1" lang="ja-JP" altLang="en-US" sz="2200" b="1">
                <a:latin typeface="UD デジタル 教科書体 N-R" panose="02020400000000000000" pitchFamily="17" charset="-128"/>
                <a:ea typeface="UD デジタル 教科書体 N-R" panose="02020400000000000000" pitchFamily="17" charset="-128"/>
              </a:rPr>
              <a:t>①申込が完了するとメールが送信され、指導者ページトップ</a:t>
            </a:r>
            <a:endParaRPr kumimoji="1" lang="en-US" altLang="ja-JP" sz="2200" b="1">
              <a:latin typeface="UD デジタル 教科書体 N-R" panose="02020400000000000000" pitchFamily="17" charset="-128"/>
              <a:ea typeface="UD デジタル 教科書体 N-R" panose="02020400000000000000" pitchFamily="17" charset="-128"/>
            </a:endParaRPr>
          </a:p>
          <a:p>
            <a:r>
              <a:rPr kumimoji="1" lang="ja-JP" altLang="en-US" sz="2200" b="1">
                <a:latin typeface="UD デジタル 教科書体 N-R" panose="02020400000000000000" pitchFamily="17" charset="-128"/>
                <a:ea typeface="UD デジタル 教科書体 N-R" panose="02020400000000000000" pitchFamily="17" charset="-128"/>
              </a:rPr>
              <a:t>　に申込情報が掲載され</a:t>
            </a:r>
            <a:r>
              <a:rPr kumimoji="1" lang="en-US" altLang="ja-JP" sz="2200" b="1">
                <a:latin typeface="UD デジタル 教科書体 N-R" panose="02020400000000000000" pitchFamily="17" charset="-128"/>
                <a:ea typeface="UD デジタル 教科書体 N-R" panose="02020400000000000000" pitchFamily="17" charset="-128"/>
              </a:rPr>
              <a:t>【</a:t>
            </a:r>
            <a:r>
              <a:rPr kumimoji="1" lang="ja-JP" altLang="en-US" sz="2200" b="1">
                <a:latin typeface="UD デジタル 教科書体 N-R" panose="02020400000000000000" pitchFamily="17" charset="-128"/>
                <a:ea typeface="UD デジタル 教科書体 N-R" panose="02020400000000000000" pitchFamily="17" charset="-128"/>
              </a:rPr>
              <a:t>未承認</a:t>
            </a:r>
            <a:r>
              <a:rPr kumimoji="1" lang="en-US" altLang="ja-JP" sz="2200" b="1">
                <a:latin typeface="UD デジタル 教科書体 N-R" panose="02020400000000000000" pitchFamily="17" charset="-128"/>
                <a:ea typeface="UD デジタル 教科書体 N-R" panose="02020400000000000000" pitchFamily="17" charset="-128"/>
              </a:rPr>
              <a:t>】</a:t>
            </a:r>
            <a:r>
              <a:rPr kumimoji="1" lang="ja-JP" altLang="en-US" sz="2200" b="1">
                <a:latin typeface="UD デジタル 教科書体 N-R" panose="02020400000000000000" pitchFamily="17" charset="-128"/>
                <a:ea typeface="UD デジタル 教科書体 N-R" panose="02020400000000000000" pitchFamily="17" charset="-128"/>
              </a:rPr>
              <a:t>となります（申込完了）。</a:t>
            </a:r>
            <a:endParaRPr kumimoji="1" lang="en-US" altLang="ja-JP" sz="2200" b="1">
              <a:latin typeface="UD デジタル 教科書体 N-R" panose="02020400000000000000" pitchFamily="17" charset="-128"/>
              <a:ea typeface="UD デジタル 教科書体 N-R" panose="02020400000000000000" pitchFamily="17" charset="-128"/>
            </a:endParaRPr>
          </a:p>
          <a:p>
            <a:r>
              <a:rPr kumimoji="1" lang="ja-JP" altLang="en-US" sz="2200" b="1">
                <a:latin typeface="UD デジタル 教科書体 N-R" panose="02020400000000000000" pitchFamily="17" charset="-128"/>
                <a:ea typeface="UD デジタル 教科書体 N-R" panose="02020400000000000000" pitchFamily="17" charset="-128"/>
              </a:rPr>
              <a:t>②実施団体及び日本スポーツ協会が確認し、問題なければ</a:t>
            </a:r>
            <a:endParaRPr kumimoji="1" lang="en-US" altLang="ja-JP" sz="2200" b="1">
              <a:latin typeface="UD デジタル 教科書体 N-R" panose="02020400000000000000" pitchFamily="17" charset="-128"/>
              <a:ea typeface="UD デジタル 教科書体 N-R" panose="02020400000000000000" pitchFamily="17" charset="-128"/>
            </a:endParaRPr>
          </a:p>
          <a:p>
            <a:r>
              <a:rPr kumimoji="1" lang="ja-JP" altLang="en-US" sz="2200" b="1">
                <a:latin typeface="UD デジタル 教科書体 N-R" panose="02020400000000000000" pitchFamily="17" charset="-128"/>
                <a:ea typeface="UD デジタル 教科書体 N-R" panose="02020400000000000000" pitchFamily="17" charset="-128"/>
              </a:rPr>
              <a:t>　</a:t>
            </a:r>
            <a:r>
              <a:rPr kumimoji="1" lang="en-US" altLang="ja-JP" sz="2200" b="1">
                <a:highlight>
                  <a:srgbClr val="FFFF00"/>
                </a:highlight>
                <a:latin typeface="UD デジタル 教科書体 N-R" panose="02020400000000000000" pitchFamily="17" charset="-128"/>
                <a:ea typeface="UD デジタル 教科書体 N-R" panose="02020400000000000000" pitchFamily="17" charset="-128"/>
              </a:rPr>
              <a:t>【</a:t>
            </a:r>
            <a:r>
              <a:rPr kumimoji="1" lang="ja-JP" altLang="en-US" sz="2200" b="1">
                <a:highlight>
                  <a:srgbClr val="FFFF00"/>
                </a:highlight>
                <a:latin typeface="UD デジタル 教科書体 N-R" panose="02020400000000000000" pitchFamily="17" charset="-128"/>
                <a:ea typeface="UD デジタル 教科書体 N-R" panose="02020400000000000000" pitchFamily="17" charset="-128"/>
              </a:rPr>
              <a:t>承認済</a:t>
            </a:r>
            <a:r>
              <a:rPr kumimoji="1" lang="en-US" altLang="ja-JP" sz="2200" b="1">
                <a:highlight>
                  <a:srgbClr val="FFFF00"/>
                </a:highlight>
                <a:latin typeface="UD デジタル 教科書体 N-R" panose="02020400000000000000" pitchFamily="17" charset="-128"/>
                <a:ea typeface="UD デジタル 教科書体 N-R" panose="02020400000000000000" pitchFamily="17" charset="-128"/>
              </a:rPr>
              <a:t>】</a:t>
            </a:r>
            <a:r>
              <a:rPr kumimoji="1" lang="ja-JP" altLang="en-US" sz="2200" b="1">
                <a:latin typeface="UD デジタル 教科書体 N-R" panose="02020400000000000000" pitchFamily="17" charset="-128"/>
                <a:ea typeface="UD デジタル 教科書体 N-R" panose="02020400000000000000" pitchFamily="17" charset="-128"/>
              </a:rPr>
              <a:t>となりメールが届きます（申込決定）。</a:t>
            </a:r>
            <a:endParaRPr kumimoji="1" lang="en-US" altLang="ja-JP" sz="2200" b="1">
              <a:latin typeface="UD デジタル 教科書体 N-R" panose="02020400000000000000" pitchFamily="17" charset="-128"/>
              <a:ea typeface="UD デジタル 教科書体 N-R" panose="02020400000000000000" pitchFamily="17" charset="-128"/>
            </a:endParaRPr>
          </a:p>
          <a:p>
            <a:r>
              <a:rPr kumimoji="1" lang="ja-JP" altLang="en-US" sz="1600" b="1">
                <a:latin typeface="UD デジタル 教科書体 N-R" panose="02020400000000000000" pitchFamily="17" charset="-128"/>
                <a:ea typeface="UD デジタル 教科書体 N-R" panose="02020400000000000000" pitchFamily="17" charset="-128"/>
              </a:rPr>
              <a:t>　　</a:t>
            </a:r>
            <a:r>
              <a:rPr kumimoji="1" lang="en-US" altLang="ja-JP" sz="1600" b="1" u="sng">
                <a:solidFill>
                  <a:srgbClr val="FF0000"/>
                </a:solidFill>
                <a:latin typeface="UD デジタル 教科書体 N-R" panose="02020400000000000000" pitchFamily="17" charset="-128"/>
                <a:ea typeface="UD デジタル 教科書体 N-R" panose="02020400000000000000" pitchFamily="17" charset="-128"/>
              </a:rPr>
              <a:t>※</a:t>
            </a:r>
            <a:r>
              <a:rPr kumimoji="1" lang="ja-JP" altLang="en-US" sz="1600" b="1" u="sng">
                <a:solidFill>
                  <a:srgbClr val="FF0000"/>
                </a:solidFill>
                <a:latin typeface="UD デジタル 教科書体 N-R" panose="02020400000000000000" pitchFamily="17" charset="-128"/>
                <a:ea typeface="UD デジタル 教科書体 N-R" panose="02020400000000000000" pitchFamily="17" charset="-128"/>
              </a:rPr>
              <a:t>申し込みから承認まで</a:t>
            </a:r>
            <a:r>
              <a:rPr kumimoji="1" lang="en-US" altLang="ja-JP" sz="1600" b="1" u="sng">
                <a:solidFill>
                  <a:srgbClr val="FF0000"/>
                </a:solidFill>
                <a:latin typeface="UD デジタル 教科書体 N-R" panose="02020400000000000000" pitchFamily="17" charset="-128"/>
                <a:ea typeface="UD デジタル 教科書体 N-R" panose="02020400000000000000" pitchFamily="17" charset="-128"/>
              </a:rPr>
              <a:t>1</a:t>
            </a:r>
            <a:r>
              <a:rPr kumimoji="1" lang="ja-JP" altLang="en-US" sz="1600" b="1" u="sng">
                <a:solidFill>
                  <a:srgbClr val="FF0000"/>
                </a:solidFill>
                <a:latin typeface="UD デジタル 教科書体 N-R" panose="02020400000000000000" pitchFamily="17" charset="-128"/>
                <a:ea typeface="UD デジタル 教科書体 N-R" panose="02020400000000000000" pitchFamily="17" charset="-128"/>
              </a:rPr>
              <a:t>～</a:t>
            </a:r>
            <a:r>
              <a:rPr kumimoji="1" lang="en-US" altLang="ja-JP" sz="1600" b="1" u="sng">
                <a:solidFill>
                  <a:srgbClr val="FF0000"/>
                </a:solidFill>
                <a:latin typeface="UD デジタル 教科書体 N-R" panose="02020400000000000000" pitchFamily="17" charset="-128"/>
                <a:ea typeface="UD デジタル 教科書体 N-R" panose="02020400000000000000" pitchFamily="17" charset="-128"/>
              </a:rPr>
              <a:t>2</a:t>
            </a:r>
            <a:r>
              <a:rPr kumimoji="1" lang="ja-JP" altLang="en-US" sz="1600" b="1" u="sng">
                <a:solidFill>
                  <a:srgbClr val="FF0000"/>
                </a:solidFill>
                <a:latin typeface="UD デジタル 教科書体 N-R" panose="02020400000000000000" pitchFamily="17" charset="-128"/>
                <a:ea typeface="UD デジタル 教科書体 N-R" panose="02020400000000000000" pitchFamily="17" charset="-128"/>
              </a:rPr>
              <a:t>カ月程度お時間いただく場合があります。</a:t>
            </a:r>
            <a:endParaRPr kumimoji="1" lang="en-US" altLang="ja-JP" sz="1600" b="1" u="sng">
              <a:solidFill>
                <a:srgbClr val="FF0000"/>
              </a:solidFill>
              <a:latin typeface="UD デジタル 教科書体 N-R" panose="02020400000000000000" pitchFamily="17" charset="-128"/>
              <a:ea typeface="UD デジタル 教科書体 N-R" panose="02020400000000000000" pitchFamily="17" charset="-128"/>
            </a:endParaRPr>
          </a:p>
        </p:txBody>
      </p:sp>
      <p:graphicFrame>
        <p:nvGraphicFramePr>
          <p:cNvPr id="9" name="表 8">
            <a:extLst>
              <a:ext uri="{FF2B5EF4-FFF2-40B4-BE49-F238E27FC236}">
                <a16:creationId xmlns:a16="http://schemas.microsoft.com/office/drawing/2014/main" id="{8F678D4E-6729-4F93-A62C-2C07513CF050}"/>
              </a:ext>
            </a:extLst>
          </p:cNvPr>
          <p:cNvGraphicFramePr>
            <a:graphicFrameLocks noGrp="1"/>
          </p:cNvGraphicFramePr>
          <p:nvPr>
            <p:extLst>
              <p:ext uri="{D42A27DB-BD31-4B8C-83A1-F6EECF244321}">
                <p14:modId xmlns:p14="http://schemas.microsoft.com/office/powerpoint/2010/main" val="1447449540"/>
              </p:ext>
            </p:extLst>
          </p:nvPr>
        </p:nvGraphicFramePr>
        <p:xfrm>
          <a:off x="72000" y="200810"/>
          <a:ext cx="8043844" cy="608457"/>
        </p:xfrm>
        <a:graphic>
          <a:graphicData uri="http://schemas.openxmlformats.org/drawingml/2006/table">
            <a:tbl>
              <a:tblPr firstRow="1" bandRow="1">
                <a:tableStyleId>{5FD0F851-EC5A-4D38-B0AD-8093EC10F338}</a:tableStyleId>
              </a:tblPr>
              <a:tblGrid>
                <a:gridCol w="8043844">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a:solidFill>
                            <a:srgbClr val="FF0000"/>
                          </a:solidFill>
                          <a:latin typeface="BIZ UDPゴシック" panose="020B0400000000000000" pitchFamily="50" charset="-128"/>
                          <a:ea typeface="BIZ UDPゴシック" panose="020B0400000000000000" pitchFamily="50" charset="-128"/>
                        </a:rPr>
                        <a:t>講習会に申し込む</a:t>
                      </a:r>
                      <a:r>
                        <a:rPr lang="ja-JP" altLang="en-US" sz="2000">
                          <a:solidFill>
                            <a:srgbClr val="FF0000"/>
                          </a:solidFill>
                          <a:latin typeface="BIZ UDPゴシック" panose="020B0400000000000000" pitchFamily="50" charset="-128"/>
                          <a:ea typeface="BIZ UDPゴシック" panose="020B0400000000000000" pitchFamily="50" charset="-128"/>
                        </a:rPr>
                        <a:t>　（申込完了、申込決定）</a:t>
                      </a:r>
                      <a:endParaRPr lang="en-US" altLang="ja-JP" sz="2000" b="1">
                        <a:solidFill>
                          <a:srgbClr val="FF0000"/>
                        </a:solidFill>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3738033071"/>
                  </a:ext>
                </a:extLst>
              </a:tr>
            </a:tbl>
          </a:graphicData>
        </a:graphic>
      </p:graphicFrame>
      <p:pic>
        <p:nvPicPr>
          <p:cNvPr id="2" name="図 1">
            <a:extLst>
              <a:ext uri="{FF2B5EF4-FFF2-40B4-BE49-F238E27FC236}">
                <a16:creationId xmlns:a16="http://schemas.microsoft.com/office/drawing/2014/main" id="{A1C71D97-A5D8-4219-A71D-B0A7CE90071C}"/>
              </a:ext>
            </a:extLst>
          </p:cNvPr>
          <p:cNvPicPr>
            <a:picLocks noChangeAspect="1"/>
          </p:cNvPicPr>
          <p:nvPr/>
        </p:nvPicPr>
        <p:blipFill rotWithShape="1">
          <a:blip r:embed="rId2"/>
          <a:srcRect l="27443" t="19318" r="17159" b="63807"/>
          <a:stretch/>
        </p:blipFill>
        <p:spPr>
          <a:xfrm>
            <a:off x="458047" y="2971798"/>
            <a:ext cx="7850332" cy="1594221"/>
          </a:xfrm>
          <a:prstGeom prst="rect">
            <a:avLst/>
          </a:prstGeom>
        </p:spPr>
      </p:pic>
      <p:pic>
        <p:nvPicPr>
          <p:cNvPr id="3" name="図 2">
            <a:extLst>
              <a:ext uri="{FF2B5EF4-FFF2-40B4-BE49-F238E27FC236}">
                <a16:creationId xmlns:a16="http://schemas.microsoft.com/office/drawing/2014/main" id="{0FB5D5D8-19F6-48DA-8928-C17F04A34CBD}"/>
              </a:ext>
            </a:extLst>
          </p:cNvPr>
          <p:cNvPicPr>
            <a:picLocks noChangeAspect="1"/>
          </p:cNvPicPr>
          <p:nvPr/>
        </p:nvPicPr>
        <p:blipFill rotWithShape="1">
          <a:blip r:embed="rId3"/>
          <a:srcRect l="26648" t="20937" r="16875" b="63214"/>
          <a:stretch/>
        </p:blipFill>
        <p:spPr>
          <a:xfrm>
            <a:off x="478829" y="5260484"/>
            <a:ext cx="7998194" cy="1496290"/>
          </a:xfrm>
          <a:prstGeom prst="rect">
            <a:avLst/>
          </a:prstGeom>
        </p:spPr>
      </p:pic>
      <p:sp>
        <p:nvSpPr>
          <p:cNvPr id="4" name="正方形/長方形 3">
            <a:extLst>
              <a:ext uri="{FF2B5EF4-FFF2-40B4-BE49-F238E27FC236}">
                <a16:creationId xmlns:a16="http://schemas.microsoft.com/office/drawing/2014/main" id="{728B2CB3-3B08-48FD-8453-211AA4133883}"/>
              </a:ext>
            </a:extLst>
          </p:cNvPr>
          <p:cNvSpPr/>
          <p:nvPr/>
        </p:nvSpPr>
        <p:spPr>
          <a:xfrm>
            <a:off x="3911620" y="2803941"/>
            <a:ext cx="1132609" cy="368877"/>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accent1"/>
                </a:solidFill>
                <a:latin typeface="BIZ UDPゴシック" panose="020B0400000000000000" pitchFamily="50" charset="-128"/>
                <a:ea typeface="BIZ UDPゴシック" panose="020B0400000000000000" pitchFamily="50" charset="-128"/>
              </a:rPr>
              <a:t>承認前</a:t>
            </a:r>
          </a:p>
        </p:txBody>
      </p:sp>
      <p:sp>
        <p:nvSpPr>
          <p:cNvPr id="10" name="矢印: 下 9">
            <a:extLst>
              <a:ext uri="{FF2B5EF4-FFF2-40B4-BE49-F238E27FC236}">
                <a16:creationId xmlns:a16="http://schemas.microsoft.com/office/drawing/2014/main" id="{77CADB1C-1330-4A17-8C2A-EAB6EE080797}"/>
              </a:ext>
            </a:extLst>
          </p:cNvPr>
          <p:cNvSpPr/>
          <p:nvPr/>
        </p:nvSpPr>
        <p:spPr>
          <a:xfrm>
            <a:off x="4168643" y="4638828"/>
            <a:ext cx="618565" cy="389300"/>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9D775A80-1BD4-42FF-9D52-46BC501B5397}"/>
              </a:ext>
            </a:extLst>
          </p:cNvPr>
          <p:cNvSpPr/>
          <p:nvPr/>
        </p:nvSpPr>
        <p:spPr>
          <a:xfrm>
            <a:off x="4514294" y="4162829"/>
            <a:ext cx="424729" cy="262514"/>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EA59B8D6-5C8A-4655-B0BB-DF1744A6C5F8}"/>
              </a:ext>
            </a:extLst>
          </p:cNvPr>
          <p:cNvSpPr/>
          <p:nvPr/>
        </p:nvSpPr>
        <p:spPr>
          <a:xfrm>
            <a:off x="4663575" y="6310675"/>
            <a:ext cx="424729" cy="262514"/>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吹き出し: 角を丸めた四角形 17">
            <a:extLst>
              <a:ext uri="{FF2B5EF4-FFF2-40B4-BE49-F238E27FC236}">
                <a16:creationId xmlns:a16="http://schemas.microsoft.com/office/drawing/2014/main" id="{9E475EDB-FEB3-9E17-7257-501A68D684A2}"/>
              </a:ext>
            </a:extLst>
          </p:cNvPr>
          <p:cNvSpPr/>
          <p:nvPr/>
        </p:nvSpPr>
        <p:spPr>
          <a:xfrm>
            <a:off x="5381128" y="5986390"/>
            <a:ext cx="578990" cy="490725"/>
          </a:xfrm>
          <a:prstGeom prst="wedgeRoundRectCallout">
            <a:avLst>
              <a:gd name="adj1" fmla="val -90471"/>
              <a:gd name="adj2" fmla="val 35747"/>
              <a:gd name="adj3" fmla="val 16667"/>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accent5">
                    <a:lumMod val="75000"/>
                  </a:schemeClr>
                </a:solidFill>
              </a:rPr>
              <a:t>②</a:t>
            </a:r>
          </a:p>
        </p:txBody>
      </p:sp>
      <p:sp>
        <p:nvSpPr>
          <p:cNvPr id="22" name="テキスト ボックス 21">
            <a:extLst>
              <a:ext uri="{FF2B5EF4-FFF2-40B4-BE49-F238E27FC236}">
                <a16:creationId xmlns:a16="http://schemas.microsoft.com/office/drawing/2014/main" id="{478DF68A-DD22-E4DE-5572-2BE1C5A25674}"/>
              </a:ext>
            </a:extLst>
          </p:cNvPr>
          <p:cNvSpPr txBox="1"/>
          <p:nvPr/>
        </p:nvSpPr>
        <p:spPr>
          <a:xfrm>
            <a:off x="2413519" y="3429000"/>
            <a:ext cx="1846855" cy="352019"/>
          </a:xfrm>
          <a:prstGeom prst="rect">
            <a:avLst/>
          </a:prstGeom>
          <a:solidFill>
            <a:schemeClr val="bg1"/>
          </a:solidFill>
        </p:spPr>
        <p:txBody>
          <a:bodyPr wrap="square" rtlCol="0">
            <a:spAutoFit/>
          </a:bodyPr>
          <a:lstStyle/>
          <a:p>
            <a:pPr>
              <a:lnSpc>
                <a:spcPts val="1000"/>
              </a:lnSpc>
            </a:pPr>
            <a:r>
              <a:rPr kumimoji="1" lang="ja-JP" altLang="en-US" sz="1000" b="1" u="sng"/>
              <a:t>スタートコーチ（ジュニア・ユース）専門科目</a:t>
            </a:r>
          </a:p>
        </p:txBody>
      </p:sp>
      <p:sp>
        <p:nvSpPr>
          <p:cNvPr id="23" name="テキスト ボックス 22">
            <a:extLst>
              <a:ext uri="{FF2B5EF4-FFF2-40B4-BE49-F238E27FC236}">
                <a16:creationId xmlns:a16="http://schemas.microsoft.com/office/drawing/2014/main" id="{C50DBF8E-C822-1E15-7E25-3F88ABDBF8E4}"/>
              </a:ext>
            </a:extLst>
          </p:cNvPr>
          <p:cNvSpPr txBox="1"/>
          <p:nvPr/>
        </p:nvSpPr>
        <p:spPr>
          <a:xfrm>
            <a:off x="2480700" y="5614087"/>
            <a:ext cx="1919283" cy="352019"/>
          </a:xfrm>
          <a:prstGeom prst="rect">
            <a:avLst/>
          </a:prstGeom>
          <a:solidFill>
            <a:schemeClr val="bg1"/>
          </a:solidFill>
        </p:spPr>
        <p:txBody>
          <a:bodyPr wrap="square" rtlCol="0">
            <a:spAutoFit/>
          </a:bodyPr>
          <a:lstStyle/>
          <a:p>
            <a:pPr>
              <a:lnSpc>
                <a:spcPts val="1000"/>
              </a:lnSpc>
            </a:pPr>
            <a:r>
              <a:rPr kumimoji="1" lang="ja-JP" altLang="en-US" sz="1000" b="1" u="sng"/>
              <a:t>スタートコーチ（ジュニア・ユース）専門科目</a:t>
            </a:r>
          </a:p>
        </p:txBody>
      </p:sp>
      <p:sp>
        <p:nvSpPr>
          <p:cNvPr id="24" name="テキスト ボックス 23">
            <a:extLst>
              <a:ext uri="{FF2B5EF4-FFF2-40B4-BE49-F238E27FC236}">
                <a16:creationId xmlns:a16="http://schemas.microsoft.com/office/drawing/2014/main" id="{1BFC0E7C-0682-4FCE-6E9E-0792CE60F10F}"/>
              </a:ext>
            </a:extLst>
          </p:cNvPr>
          <p:cNvSpPr txBox="1"/>
          <p:nvPr/>
        </p:nvSpPr>
        <p:spPr>
          <a:xfrm>
            <a:off x="605123" y="3657501"/>
            <a:ext cx="1757831" cy="352019"/>
          </a:xfrm>
          <a:prstGeom prst="rect">
            <a:avLst/>
          </a:prstGeom>
          <a:solidFill>
            <a:schemeClr val="bg1"/>
          </a:solidFill>
        </p:spPr>
        <p:txBody>
          <a:bodyPr wrap="square" rtlCol="0">
            <a:spAutoFit/>
          </a:bodyPr>
          <a:lstStyle/>
          <a:p>
            <a:pPr>
              <a:lnSpc>
                <a:spcPts val="1000"/>
              </a:lnSpc>
            </a:pPr>
            <a:r>
              <a:rPr kumimoji="1" lang="ja-JP" altLang="en-US" sz="800" b="1">
                <a:solidFill>
                  <a:schemeClr val="bg1">
                    <a:lumMod val="50000"/>
                  </a:schemeClr>
                </a:solidFill>
              </a:rPr>
              <a:t>スタートコーチ（ジュニア・ユース）養成講習会</a:t>
            </a:r>
          </a:p>
        </p:txBody>
      </p:sp>
      <p:sp>
        <p:nvSpPr>
          <p:cNvPr id="25" name="テキスト ボックス 24">
            <a:extLst>
              <a:ext uri="{FF2B5EF4-FFF2-40B4-BE49-F238E27FC236}">
                <a16:creationId xmlns:a16="http://schemas.microsoft.com/office/drawing/2014/main" id="{D61173C8-A0F9-3C08-8E12-14CD0BFCB092}"/>
              </a:ext>
            </a:extLst>
          </p:cNvPr>
          <p:cNvSpPr txBox="1"/>
          <p:nvPr/>
        </p:nvSpPr>
        <p:spPr>
          <a:xfrm>
            <a:off x="2480700" y="3726949"/>
            <a:ext cx="1757831" cy="352019"/>
          </a:xfrm>
          <a:prstGeom prst="rect">
            <a:avLst/>
          </a:prstGeom>
          <a:solidFill>
            <a:schemeClr val="bg1"/>
          </a:solidFill>
        </p:spPr>
        <p:txBody>
          <a:bodyPr wrap="square" rtlCol="0">
            <a:spAutoFit/>
          </a:bodyPr>
          <a:lstStyle/>
          <a:p>
            <a:pPr>
              <a:lnSpc>
                <a:spcPts val="1000"/>
              </a:lnSpc>
            </a:pPr>
            <a:r>
              <a:rPr kumimoji="1" lang="ja-JP" altLang="en-US" sz="800" b="1">
                <a:solidFill>
                  <a:schemeClr val="bg1">
                    <a:lumMod val="50000"/>
                  </a:schemeClr>
                </a:solidFill>
              </a:rPr>
              <a:t>スタートコーチ（ジュニア・ユース）養成講習会</a:t>
            </a:r>
          </a:p>
        </p:txBody>
      </p:sp>
      <p:sp>
        <p:nvSpPr>
          <p:cNvPr id="26" name="テキスト ボックス 25">
            <a:extLst>
              <a:ext uri="{FF2B5EF4-FFF2-40B4-BE49-F238E27FC236}">
                <a16:creationId xmlns:a16="http://schemas.microsoft.com/office/drawing/2014/main" id="{DBE59208-0280-003D-2908-320195D1BCB1}"/>
              </a:ext>
            </a:extLst>
          </p:cNvPr>
          <p:cNvSpPr txBox="1"/>
          <p:nvPr/>
        </p:nvSpPr>
        <p:spPr>
          <a:xfrm>
            <a:off x="722869" y="5792510"/>
            <a:ext cx="1757831" cy="352019"/>
          </a:xfrm>
          <a:prstGeom prst="rect">
            <a:avLst/>
          </a:prstGeom>
          <a:solidFill>
            <a:schemeClr val="bg1"/>
          </a:solidFill>
        </p:spPr>
        <p:txBody>
          <a:bodyPr wrap="square" rtlCol="0">
            <a:spAutoFit/>
          </a:bodyPr>
          <a:lstStyle/>
          <a:p>
            <a:pPr>
              <a:lnSpc>
                <a:spcPts val="1000"/>
              </a:lnSpc>
            </a:pPr>
            <a:r>
              <a:rPr kumimoji="1" lang="ja-JP" altLang="en-US" sz="800" b="1">
                <a:solidFill>
                  <a:schemeClr val="bg1">
                    <a:lumMod val="50000"/>
                  </a:schemeClr>
                </a:solidFill>
              </a:rPr>
              <a:t>スタートコーチ（ジュニア・ユース）養成講習会</a:t>
            </a:r>
          </a:p>
        </p:txBody>
      </p:sp>
      <p:sp>
        <p:nvSpPr>
          <p:cNvPr id="27" name="テキスト ボックス 26">
            <a:extLst>
              <a:ext uri="{FF2B5EF4-FFF2-40B4-BE49-F238E27FC236}">
                <a16:creationId xmlns:a16="http://schemas.microsoft.com/office/drawing/2014/main" id="{7A241E73-291C-D820-F4C6-8C59BC9296C2}"/>
              </a:ext>
            </a:extLst>
          </p:cNvPr>
          <p:cNvSpPr txBox="1"/>
          <p:nvPr/>
        </p:nvSpPr>
        <p:spPr>
          <a:xfrm>
            <a:off x="2569724" y="5934369"/>
            <a:ext cx="1757831" cy="352019"/>
          </a:xfrm>
          <a:prstGeom prst="rect">
            <a:avLst/>
          </a:prstGeom>
          <a:solidFill>
            <a:schemeClr val="bg1"/>
          </a:solidFill>
        </p:spPr>
        <p:txBody>
          <a:bodyPr wrap="square" rtlCol="0">
            <a:spAutoFit/>
          </a:bodyPr>
          <a:lstStyle/>
          <a:p>
            <a:pPr>
              <a:lnSpc>
                <a:spcPts val="1000"/>
              </a:lnSpc>
            </a:pPr>
            <a:r>
              <a:rPr kumimoji="1" lang="ja-JP" altLang="en-US" sz="800" b="1">
                <a:solidFill>
                  <a:schemeClr val="bg1">
                    <a:lumMod val="50000"/>
                  </a:schemeClr>
                </a:solidFill>
              </a:rPr>
              <a:t>スタートコーチ（ジュニア・ユース）養成講習会</a:t>
            </a:r>
          </a:p>
        </p:txBody>
      </p:sp>
      <p:sp>
        <p:nvSpPr>
          <p:cNvPr id="28" name="テキスト ボックス 27">
            <a:extLst>
              <a:ext uri="{FF2B5EF4-FFF2-40B4-BE49-F238E27FC236}">
                <a16:creationId xmlns:a16="http://schemas.microsoft.com/office/drawing/2014/main" id="{C547815E-78B6-22DC-6FEA-5951AE63C242}"/>
              </a:ext>
            </a:extLst>
          </p:cNvPr>
          <p:cNvSpPr txBox="1"/>
          <p:nvPr/>
        </p:nvSpPr>
        <p:spPr>
          <a:xfrm>
            <a:off x="4507715" y="3781393"/>
            <a:ext cx="1986808" cy="345031"/>
          </a:xfrm>
          <a:prstGeom prst="rect">
            <a:avLst/>
          </a:prstGeom>
          <a:solidFill>
            <a:schemeClr val="bg1"/>
          </a:solidFill>
        </p:spPr>
        <p:txBody>
          <a:bodyPr wrap="square" rtlCol="0">
            <a:spAutoFit/>
          </a:bodyPr>
          <a:lstStyle/>
          <a:p>
            <a:pPr>
              <a:lnSpc>
                <a:spcPts val="1000"/>
              </a:lnSpc>
            </a:pPr>
            <a:r>
              <a:rPr kumimoji="1" lang="ja-JP" altLang="en-US" sz="900" b="1">
                <a:solidFill>
                  <a:schemeClr val="bg1">
                    <a:lumMod val="50000"/>
                  </a:schemeClr>
                </a:solidFill>
              </a:rPr>
              <a:t>受講番号：</a:t>
            </a:r>
            <a:r>
              <a:rPr kumimoji="1" lang="en-US" altLang="ja-JP" sz="900" b="1">
                <a:solidFill>
                  <a:schemeClr val="bg1">
                    <a:lumMod val="50000"/>
                  </a:schemeClr>
                </a:solidFill>
              </a:rPr>
              <a:t>22</a:t>
            </a:r>
            <a:r>
              <a:rPr kumimoji="1" lang="ja-JP" altLang="en-US" sz="900" b="1">
                <a:solidFill>
                  <a:schemeClr val="bg1">
                    <a:lumMod val="50000"/>
                  </a:schemeClr>
                </a:solidFill>
              </a:rPr>
              <a:t>●</a:t>
            </a:r>
            <a:r>
              <a:rPr kumimoji="1" lang="en-US" altLang="ja-JP" sz="900" b="1">
                <a:solidFill>
                  <a:schemeClr val="bg1">
                    <a:lumMod val="50000"/>
                  </a:schemeClr>
                </a:solidFill>
              </a:rPr>
              <a:t>SC25151</a:t>
            </a:r>
          </a:p>
          <a:p>
            <a:pPr>
              <a:lnSpc>
                <a:spcPts val="1000"/>
              </a:lnSpc>
            </a:pPr>
            <a:r>
              <a:rPr kumimoji="1" lang="ja-JP" altLang="en-US" sz="800" b="1">
                <a:solidFill>
                  <a:schemeClr val="bg1">
                    <a:lumMod val="50000"/>
                  </a:schemeClr>
                </a:solidFill>
              </a:rPr>
              <a:t>スタートコーチ（ジュニア・ユース）</a:t>
            </a:r>
          </a:p>
        </p:txBody>
      </p:sp>
      <p:sp>
        <p:nvSpPr>
          <p:cNvPr id="29" name="テキスト ボックス 28">
            <a:extLst>
              <a:ext uri="{FF2B5EF4-FFF2-40B4-BE49-F238E27FC236}">
                <a16:creationId xmlns:a16="http://schemas.microsoft.com/office/drawing/2014/main" id="{CDB4751F-7558-775F-890F-29E69A983178}"/>
              </a:ext>
            </a:extLst>
          </p:cNvPr>
          <p:cNvSpPr txBox="1"/>
          <p:nvPr/>
        </p:nvSpPr>
        <p:spPr>
          <a:xfrm>
            <a:off x="4458906" y="3562614"/>
            <a:ext cx="3506704" cy="223779"/>
          </a:xfrm>
          <a:prstGeom prst="rect">
            <a:avLst/>
          </a:prstGeom>
          <a:solidFill>
            <a:schemeClr val="bg1"/>
          </a:solidFill>
        </p:spPr>
        <p:txBody>
          <a:bodyPr wrap="square" rtlCol="0">
            <a:spAutoFit/>
          </a:bodyPr>
          <a:lstStyle/>
          <a:p>
            <a:pPr>
              <a:lnSpc>
                <a:spcPts val="1000"/>
              </a:lnSpc>
            </a:pPr>
            <a:r>
              <a:rPr kumimoji="1" lang="en-US" altLang="ja-JP" sz="1000" b="1" u="sng"/>
              <a:t>【JSPO】</a:t>
            </a:r>
            <a:r>
              <a:rPr kumimoji="1" lang="ja-JP" altLang="en-US" sz="1000" b="1" u="sng"/>
              <a:t>スタートコーチ（ジュニア・ユース）養成講習会</a:t>
            </a:r>
          </a:p>
        </p:txBody>
      </p:sp>
      <p:sp>
        <p:nvSpPr>
          <p:cNvPr id="30" name="テキスト ボックス 29">
            <a:extLst>
              <a:ext uri="{FF2B5EF4-FFF2-40B4-BE49-F238E27FC236}">
                <a16:creationId xmlns:a16="http://schemas.microsoft.com/office/drawing/2014/main" id="{A03595F9-4E72-B04A-69BA-CFB8D43E5AC5}"/>
              </a:ext>
            </a:extLst>
          </p:cNvPr>
          <p:cNvSpPr txBox="1"/>
          <p:nvPr/>
        </p:nvSpPr>
        <p:spPr>
          <a:xfrm>
            <a:off x="4648502" y="5730989"/>
            <a:ext cx="3506704" cy="223779"/>
          </a:xfrm>
          <a:prstGeom prst="rect">
            <a:avLst/>
          </a:prstGeom>
          <a:solidFill>
            <a:schemeClr val="bg1"/>
          </a:solidFill>
        </p:spPr>
        <p:txBody>
          <a:bodyPr wrap="square" rtlCol="0">
            <a:spAutoFit/>
          </a:bodyPr>
          <a:lstStyle/>
          <a:p>
            <a:pPr>
              <a:lnSpc>
                <a:spcPts val="1000"/>
              </a:lnSpc>
            </a:pPr>
            <a:r>
              <a:rPr kumimoji="1" lang="en-US" altLang="ja-JP" sz="1000" b="1" u="sng"/>
              <a:t>【JSPO】</a:t>
            </a:r>
            <a:r>
              <a:rPr kumimoji="1" lang="ja-JP" altLang="en-US" sz="1000" b="1" u="sng"/>
              <a:t>スタートコーチ（ジュニア・ユース）養成講習会</a:t>
            </a:r>
          </a:p>
        </p:txBody>
      </p:sp>
      <p:sp>
        <p:nvSpPr>
          <p:cNvPr id="31" name="正方形/長方形 30">
            <a:extLst>
              <a:ext uri="{FF2B5EF4-FFF2-40B4-BE49-F238E27FC236}">
                <a16:creationId xmlns:a16="http://schemas.microsoft.com/office/drawing/2014/main" id="{F779E8DD-3EEE-28E6-3642-ABCBE5890EB9}"/>
              </a:ext>
            </a:extLst>
          </p:cNvPr>
          <p:cNvSpPr/>
          <p:nvPr/>
        </p:nvSpPr>
        <p:spPr>
          <a:xfrm>
            <a:off x="3911620" y="5054584"/>
            <a:ext cx="1132609" cy="368877"/>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accent1"/>
                </a:solidFill>
                <a:latin typeface="BIZ UDPゴシック" panose="020B0400000000000000" pitchFamily="50" charset="-128"/>
                <a:ea typeface="BIZ UDPゴシック" panose="020B0400000000000000" pitchFamily="50" charset="-128"/>
              </a:rPr>
              <a:t>承認後</a:t>
            </a:r>
          </a:p>
        </p:txBody>
      </p:sp>
      <p:sp>
        <p:nvSpPr>
          <p:cNvPr id="32" name="吹き出し: 角を丸めた四角形 31">
            <a:extLst>
              <a:ext uri="{FF2B5EF4-FFF2-40B4-BE49-F238E27FC236}">
                <a16:creationId xmlns:a16="http://schemas.microsoft.com/office/drawing/2014/main" id="{AABB393C-515C-F641-EBC0-37CD74DF947D}"/>
              </a:ext>
            </a:extLst>
          </p:cNvPr>
          <p:cNvSpPr/>
          <p:nvPr/>
        </p:nvSpPr>
        <p:spPr>
          <a:xfrm>
            <a:off x="5535790" y="3943227"/>
            <a:ext cx="578990" cy="490725"/>
          </a:xfrm>
          <a:prstGeom prst="wedgeRoundRectCallout">
            <a:avLst>
              <a:gd name="adj1" fmla="val -104544"/>
              <a:gd name="adj2" fmla="val 43128"/>
              <a:gd name="adj3" fmla="val 16667"/>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chemeClr val="accent5">
                    <a:lumMod val="75000"/>
                  </a:schemeClr>
                </a:solidFill>
              </a:rPr>
              <a:t>①</a:t>
            </a:r>
          </a:p>
        </p:txBody>
      </p:sp>
      <p:sp>
        <p:nvSpPr>
          <p:cNvPr id="6" name="スライド番号プレースホルダー 14">
            <a:extLst>
              <a:ext uri="{FF2B5EF4-FFF2-40B4-BE49-F238E27FC236}">
                <a16:creationId xmlns:a16="http://schemas.microsoft.com/office/drawing/2014/main" id="{C87E86C8-1A8F-161D-C2D9-7022FB1E0DFF}"/>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20</a:t>
            </a:fld>
            <a:endParaRPr kumimoji="1" lang="ja-JP" altLang="en-US" sz="2800"/>
          </a:p>
        </p:txBody>
      </p:sp>
    </p:spTree>
    <p:extLst>
      <p:ext uri="{BB962C8B-B14F-4D97-AF65-F5344CB8AC3E}">
        <p14:creationId xmlns:p14="http://schemas.microsoft.com/office/powerpoint/2010/main" val="2089978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D23DE118-B594-1828-56EB-792B6D9B8088}"/>
              </a:ext>
            </a:extLst>
          </p:cNvPr>
          <p:cNvPicPr>
            <a:picLocks noChangeAspect="1"/>
          </p:cNvPicPr>
          <p:nvPr/>
        </p:nvPicPr>
        <p:blipFill rotWithShape="1">
          <a:blip r:embed="rId2"/>
          <a:srcRect l="1" r="23562" b="18015"/>
          <a:stretch/>
        </p:blipFill>
        <p:spPr>
          <a:xfrm>
            <a:off x="832021" y="4428850"/>
            <a:ext cx="6934442" cy="2340250"/>
          </a:xfrm>
          <a:prstGeom prst="rect">
            <a:avLst/>
          </a:prstGeom>
        </p:spPr>
      </p:pic>
      <p:pic>
        <p:nvPicPr>
          <p:cNvPr id="3" name="図 2">
            <a:extLst>
              <a:ext uri="{FF2B5EF4-FFF2-40B4-BE49-F238E27FC236}">
                <a16:creationId xmlns:a16="http://schemas.microsoft.com/office/drawing/2014/main" id="{E56077B8-A53E-40F5-9681-546D77A2F0AA}"/>
              </a:ext>
            </a:extLst>
          </p:cNvPr>
          <p:cNvPicPr>
            <a:picLocks noChangeAspect="1"/>
          </p:cNvPicPr>
          <p:nvPr/>
        </p:nvPicPr>
        <p:blipFill rotWithShape="1">
          <a:blip r:embed="rId3"/>
          <a:srcRect l="26704" t="20341" r="17159" b="62684"/>
          <a:stretch/>
        </p:blipFill>
        <p:spPr>
          <a:xfrm>
            <a:off x="629392" y="2630618"/>
            <a:ext cx="8178330" cy="1648707"/>
          </a:xfrm>
          <a:prstGeom prst="rect">
            <a:avLst/>
          </a:prstGeom>
        </p:spPr>
      </p:pic>
      <p:sp>
        <p:nvSpPr>
          <p:cNvPr id="21" name="テキスト ボックス 20">
            <a:extLst>
              <a:ext uri="{FF2B5EF4-FFF2-40B4-BE49-F238E27FC236}">
                <a16:creationId xmlns:a16="http://schemas.microsoft.com/office/drawing/2014/main" id="{073BFF9B-CE5A-49BD-9133-0DA5E4D21EA5}"/>
              </a:ext>
            </a:extLst>
          </p:cNvPr>
          <p:cNvSpPr txBox="1"/>
          <p:nvPr/>
        </p:nvSpPr>
        <p:spPr>
          <a:xfrm>
            <a:off x="72000" y="912207"/>
            <a:ext cx="9072000" cy="148583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oAutofit/>
          </a:bodyPr>
          <a:lstStyle/>
          <a:p>
            <a:r>
              <a:rPr kumimoji="1" lang="ja-JP" altLang="en-US" sz="2200" b="1">
                <a:latin typeface="UD デジタル 教科書体 N-R" panose="02020400000000000000" pitchFamily="17" charset="-128"/>
                <a:ea typeface="UD デジタル 教科書体 N-R" panose="02020400000000000000" pitchFamily="17" charset="-128"/>
              </a:rPr>
              <a:t>①申請内容に修正の必要がある場合は、メールで差し戻しの連絡が</a:t>
            </a:r>
            <a:endParaRPr kumimoji="1" lang="en-US" altLang="ja-JP" sz="2200" b="1">
              <a:latin typeface="UD デジタル 教科書体 N-R" panose="02020400000000000000" pitchFamily="17" charset="-128"/>
              <a:ea typeface="UD デジタル 教科書体 N-R" panose="02020400000000000000" pitchFamily="17" charset="-128"/>
            </a:endParaRPr>
          </a:p>
          <a:p>
            <a:r>
              <a:rPr kumimoji="1" lang="ja-JP" altLang="en-US" sz="2200" b="1">
                <a:latin typeface="UD デジタル 教科書体 N-R" panose="02020400000000000000" pitchFamily="17" charset="-128"/>
                <a:ea typeface="UD デジタル 教科書体 N-R" panose="02020400000000000000" pitchFamily="17" charset="-128"/>
              </a:rPr>
              <a:t>　ありますので、指導者ページトップから内容をご確認の上、再度申</a:t>
            </a:r>
            <a:endParaRPr kumimoji="1" lang="en-US" altLang="ja-JP" sz="2200" b="1">
              <a:latin typeface="UD デジタル 教科書体 N-R" panose="02020400000000000000" pitchFamily="17" charset="-128"/>
              <a:ea typeface="UD デジタル 教科書体 N-R" panose="02020400000000000000" pitchFamily="17" charset="-128"/>
            </a:endParaRPr>
          </a:p>
          <a:p>
            <a:r>
              <a:rPr kumimoji="1" lang="ja-JP" altLang="en-US" sz="2200" b="1">
                <a:latin typeface="UD デジタル 教科書体 N-R" panose="02020400000000000000" pitchFamily="17" charset="-128"/>
                <a:ea typeface="UD デジタル 教科書体 N-R" panose="02020400000000000000" pitchFamily="17" charset="-128"/>
              </a:rPr>
              <a:t>　し込みしてください。</a:t>
            </a:r>
            <a:endParaRPr kumimoji="1" lang="en-US" altLang="ja-JP" sz="2200" b="1">
              <a:latin typeface="UD デジタル 教科書体 N-R" panose="02020400000000000000" pitchFamily="17" charset="-128"/>
              <a:ea typeface="UD デジタル 教科書体 N-R" panose="02020400000000000000" pitchFamily="17" charset="-128"/>
            </a:endParaRPr>
          </a:p>
          <a:p>
            <a:r>
              <a:rPr kumimoji="1" lang="ja-JP" altLang="en-US" sz="2200" b="1">
                <a:latin typeface="UD デジタル 教科書体 N-R" panose="02020400000000000000" pitchFamily="17" charset="-128"/>
                <a:ea typeface="UD デジタル 教科書体 N-R" panose="02020400000000000000" pitchFamily="17" charset="-128"/>
              </a:rPr>
              <a:t>②実施団体及び日本スポーツ協会が確認し、問題なければ</a:t>
            </a:r>
            <a:r>
              <a:rPr kumimoji="1" lang="en-US" altLang="ja-JP" sz="2200" b="1">
                <a:latin typeface="UD デジタル 教科書体 N-R" panose="02020400000000000000" pitchFamily="17" charset="-128"/>
                <a:ea typeface="UD デジタル 教科書体 N-R" panose="02020400000000000000" pitchFamily="17" charset="-128"/>
              </a:rPr>
              <a:t>【</a:t>
            </a:r>
            <a:r>
              <a:rPr kumimoji="1" lang="ja-JP" altLang="en-US" sz="2200" b="1">
                <a:latin typeface="UD デジタル 教科書体 N-R" panose="02020400000000000000" pitchFamily="17" charset="-128"/>
                <a:ea typeface="UD デジタル 教科書体 N-R" panose="02020400000000000000" pitchFamily="17" charset="-128"/>
              </a:rPr>
              <a:t>承認済</a:t>
            </a:r>
            <a:r>
              <a:rPr kumimoji="1" lang="en-US" altLang="ja-JP" sz="2200" b="1">
                <a:latin typeface="UD デジタル 教科書体 N-R" panose="02020400000000000000" pitchFamily="17" charset="-128"/>
                <a:ea typeface="UD デジタル 教科書体 N-R" panose="02020400000000000000" pitchFamily="17" charset="-128"/>
              </a:rPr>
              <a:t>】</a:t>
            </a:r>
          </a:p>
          <a:p>
            <a:r>
              <a:rPr kumimoji="1" lang="ja-JP" altLang="en-US" sz="2200" b="1">
                <a:latin typeface="UD デジタル 教科書体 N-R" panose="02020400000000000000" pitchFamily="17" charset="-128"/>
                <a:ea typeface="UD デジタル 教科書体 N-R" panose="02020400000000000000" pitchFamily="17" charset="-128"/>
              </a:rPr>
              <a:t>　となりメールが届きます（申込確定）。</a:t>
            </a:r>
            <a:endParaRPr kumimoji="1" lang="en-US" altLang="ja-JP" sz="2200" b="1">
              <a:latin typeface="UD デジタル 教科書体 N-R" panose="02020400000000000000" pitchFamily="17" charset="-128"/>
              <a:ea typeface="UD デジタル 教科書体 N-R" panose="02020400000000000000" pitchFamily="17" charset="-128"/>
            </a:endParaRPr>
          </a:p>
        </p:txBody>
      </p:sp>
      <p:sp>
        <p:nvSpPr>
          <p:cNvPr id="15" name="正方形/長方形 14">
            <a:extLst>
              <a:ext uri="{FF2B5EF4-FFF2-40B4-BE49-F238E27FC236}">
                <a16:creationId xmlns:a16="http://schemas.microsoft.com/office/drawing/2014/main" id="{036DF752-D081-4781-B7B4-C5C5AE88B31A}"/>
              </a:ext>
            </a:extLst>
          </p:cNvPr>
          <p:cNvSpPr/>
          <p:nvPr/>
        </p:nvSpPr>
        <p:spPr>
          <a:xfrm>
            <a:off x="4898381" y="3128335"/>
            <a:ext cx="3612463" cy="345031"/>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9" name="表 8">
            <a:extLst>
              <a:ext uri="{FF2B5EF4-FFF2-40B4-BE49-F238E27FC236}">
                <a16:creationId xmlns:a16="http://schemas.microsoft.com/office/drawing/2014/main" id="{8F678D4E-6729-4F93-A62C-2C07513CF050}"/>
              </a:ext>
            </a:extLst>
          </p:cNvPr>
          <p:cNvGraphicFramePr>
            <a:graphicFrameLocks noGrp="1"/>
          </p:cNvGraphicFramePr>
          <p:nvPr>
            <p:extLst>
              <p:ext uri="{D42A27DB-BD31-4B8C-83A1-F6EECF244321}">
                <p14:modId xmlns:p14="http://schemas.microsoft.com/office/powerpoint/2010/main" val="66149671"/>
              </p:ext>
            </p:extLst>
          </p:nvPr>
        </p:nvGraphicFramePr>
        <p:xfrm>
          <a:off x="72000" y="200810"/>
          <a:ext cx="8043844" cy="608457"/>
        </p:xfrm>
        <a:graphic>
          <a:graphicData uri="http://schemas.openxmlformats.org/drawingml/2006/table">
            <a:tbl>
              <a:tblPr firstRow="1" bandRow="1">
                <a:tableStyleId>{5FD0F851-EC5A-4D38-B0AD-8093EC10F338}</a:tableStyleId>
              </a:tblPr>
              <a:tblGrid>
                <a:gridCol w="8043844">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a:solidFill>
                            <a:srgbClr val="FF0000"/>
                          </a:solidFill>
                          <a:latin typeface="BIZ UDPゴシック" panose="020B0400000000000000" pitchFamily="50" charset="-128"/>
                          <a:ea typeface="BIZ UDPゴシック" panose="020B0400000000000000" pitchFamily="50" charset="-128"/>
                        </a:rPr>
                        <a:t>講習会に申し込む</a:t>
                      </a:r>
                      <a:r>
                        <a:rPr lang="ja-JP" altLang="en-US" sz="2000">
                          <a:solidFill>
                            <a:srgbClr val="FF0000"/>
                          </a:solidFill>
                          <a:latin typeface="BIZ UDPゴシック" panose="020B0400000000000000" pitchFamily="50" charset="-128"/>
                          <a:ea typeface="BIZ UDPゴシック" panose="020B0400000000000000" pitchFamily="50" charset="-128"/>
                        </a:rPr>
                        <a:t>　（申込完了後、差し戻しの場合）</a:t>
                      </a:r>
                      <a:endParaRPr lang="en-US" altLang="ja-JP" sz="2000" b="1">
                        <a:solidFill>
                          <a:srgbClr val="FF0000"/>
                        </a:solidFill>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3738033071"/>
                  </a:ext>
                </a:extLst>
              </a:tr>
            </a:tbl>
          </a:graphicData>
        </a:graphic>
      </p:graphicFrame>
      <p:sp>
        <p:nvSpPr>
          <p:cNvPr id="11" name="吹き出し: 角を丸めた四角形 10">
            <a:extLst>
              <a:ext uri="{FF2B5EF4-FFF2-40B4-BE49-F238E27FC236}">
                <a16:creationId xmlns:a16="http://schemas.microsoft.com/office/drawing/2014/main" id="{18007B60-B237-4FD2-A802-755E345D48D1}"/>
              </a:ext>
            </a:extLst>
          </p:cNvPr>
          <p:cNvSpPr/>
          <p:nvPr/>
        </p:nvSpPr>
        <p:spPr>
          <a:xfrm>
            <a:off x="1377537" y="5253550"/>
            <a:ext cx="3706607" cy="1075998"/>
          </a:xfrm>
          <a:prstGeom prst="wedgeRoundRectCallout">
            <a:avLst>
              <a:gd name="adj1" fmla="val -1910"/>
              <a:gd name="adj2" fmla="val -76400"/>
              <a:gd name="adj3" fmla="val 16667"/>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a:solidFill>
                  <a:schemeClr val="accent5">
                    <a:lumMod val="75000"/>
                  </a:schemeClr>
                </a:solidFill>
              </a:rPr>
              <a:t>・差し戻し内容を確認し、画面最下部</a:t>
            </a:r>
            <a:endParaRPr kumimoji="1" lang="en-US" altLang="ja-JP" sz="1400" b="1">
              <a:solidFill>
                <a:schemeClr val="accent5">
                  <a:lumMod val="75000"/>
                </a:schemeClr>
              </a:solidFill>
            </a:endParaRPr>
          </a:p>
          <a:p>
            <a:r>
              <a:rPr kumimoji="1" lang="ja-JP" altLang="en-US" sz="1400" b="1">
                <a:solidFill>
                  <a:schemeClr val="accent5">
                    <a:lumMod val="75000"/>
                  </a:schemeClr>
                </a:solidFill>
              </a:rPr>
              <a:t>　の「編集」をクリックします。</a:t>
            </a:r>
            <a:endParaRPr kumimoji="1" lang="en-US" altLang="ja-JP" sz="1400" b="1">
              <a:solidFill>
                <a:schemeClr val="accent5">
                  <a:lumMod val="75000"/>
                </a:schemeClr>
              </a:solidFill>
            </a:endParaRPr>
          </a:p>
          <a:p>
            <a:r>
              <a:rPr kumimoji="1" lang="ja-JP" altLang="en-US" sz="1400" b="1">
                <a:solidFill>
                  <a:schemeClr val="accent5">
                    <a:lumMod val="75000"/>
                  </a:schemeClr>
                </a:solidFill>
              </a:rPr>
              <a:t>・内容を修正の上、「確認」、「作</a:t>
            </a:r>
            <a:endParaRPr kumimoji="1" lang="en-US" altLang="ja-JP" sz="1400" b="1">
              <a:solidFill>
                <a:schemeClr val="accent5">
                  <a:lumMod val="75000"/>
                </a:schemeClr>
              </a:solidFill>
            </a:endParaRPr>
          </a:p>
          <a:p>
            <a:r>
              <a:rPr kumimoji="1" lang="ja-JP" altLang="en-US" sz="1400" b="1">
                <a:solidFill>
                  <a:schemeClr val="accent5">
                    <a:lumMod val="75000"/>
                  </a:schemeClr>
                </a:solidFill>
              </a:rPr>
              <a:t>　成」の順にクリックし、申込完了です。</a:t>
            </a:r>
          </a:p>
        </p:txBody>
      </p:sp>
      <p:sp>
        <p:nvSpPr>
          <p:cNvPr id="5" name="テキスト ボックス 4">
            <a:extLst>
              <a:ext uri="{FF2B5EF4-FFF2-40B4-BE49-F238E27FC236}">
                <a16:creationId xmlns:a16="http://schemas.microsoft.com/office/drawing/2014/main" id="{3234209A-E9EB-4FAC-2A51-5081256C97F4}"/>
              </a:ext>
            </a:extLst>
          </p:cNvPr>
          <p:cNvSpPr txBox="1"/>
          <p:nvPr/>
        </p:nvSpPr>
        <p:spPr>
          <a:xfrm>
            <a:off x="4936652" y="3164548"/>
            <a:ext cx="3506704" cy="223779"/>
          </a:xfrm>
          <a:prstGeom prst="rect">
            <a:avLst/>
          </a:prstGeom>
          <a:solidFill>
            <a:schemeClr val="bg1"/>
          </a:solidFill>
        </p:spPr>
        <p:txBody>
          <a:bodyPr wrap="square" rtlCol="0">
            <a:spAutoFit/>
          </a:bodyPr>
          <a:lstStyle/>
          <a:p>
            <a:pPr>
              <a:lnSpc>
                <a:spcPts val="1000"/>
              </a:lnSpc>
            </a:pPr>
            <a:r>
              <a:rPr kumimoji="1" lang="en-US" altLang="ja-JP" sz="1000" b="1" u="sng"/>
              <a:t>【JSPO】</a:t>
            </a:r>
            <a:r>
              <a:rPr kumimoji="1" lang="ja-JP" altLang="en-US" sz="1000" b="1" u="sng"/>
              <a:t>スタートコーチ（ジュニア・ユース）養成講習会</a:t>
            </a:r>
          </a:p>
        </p:txBody>
      </p:sp>
      <p:sp>
        <p:nvSpPr>
          <p:cNvPr id="6" name="テキスト ボックス 5">
            <a:extLst>
              <a:ext uri="{FF2B5EF4-FFF2-40B4-BE49-F238E27FC236}">
                <a16:creationId xmlns:a16="http://schemas.microsoft.com/office/drawing/2014/main" id="{B7E4AF02-B80E-1EE4-FB8C-4F74605B27FE}"/>
              </a:ext>
            </a:extLst>
          </p:cNvPr>
          <p:cNvSpPr txBox="1"/>
          <p:nvPr/>
        </p:nvSpPr>
        <p:spPr>
          <a:xfrm>
            <a:off x="2725431" y="3027831"/>
            <a:ext cx="1846855" cy="352019"/>
          </a:xfrm>
          <a:prstGeom prst="rect">
            <a:avLst/>
          </a:prstGeom>
          <a:solidFill>
            <a:schemeClr val="bg1"/>
          </a:solidFill>
        </p:spPr>
        <p:txBody>
          <a:bodyPr wrap="square" rtlCol="0">
            <a:spAutoFit/>
          </a:bodyPr>
          <a:lstStyle/>
          <a:p>
            <a:pPr>
              <a:lnSpc>
                <a:spcPts val="1000"/>
              </a:lnSpc>
            </a:pPr>
            <a:r>
              <a:rPr kumimoji="1" lang="ja-JP" altLang="en-US" sz="1000" b="1" u="sng"/>
              <a:t>スタートコーチ（ジュニア・ユース）専門科目</a:t>
            </a:r>
          </a:p>
        </p:txBody>
      </p:sp>
      <p:sp>
        <p:nvSpPr>
          <p:cNvPr id="7" name="テキスト ボックス 6">
            <a:extLst>
              <a:ext uri="{FF2B5EF4-FFF2-40B4-BE49-F238E27FC236}">
                <a16:creationId xmlns:a16="http://schemas.microsoft.com/office/drawing/2014/main" id="{5BB7B35E-147E-C92B-EC6D-B8DB15067E96}"/>
              </a:ext>
            </a:extLst>
          </p:cNvPr>
          <p:cNvSpPr txBox="1"/>
          <p:nvPr/>
        </p:nvSpPr>
        <p:spPr>
          <a:xfrm>
            <a:off x="4898381" y="3487045"/>
            <a:ext cx="1986808" cy="345031"/>
          </a:xfrm>
          <a:prstGeom prst="rect">
            <a:avLst/>
          </a:prstGeom>
          <a:solidFill>
            <a:schemeClr val="bg1"/>
          </a:solidFill>
        </p:spPr>
        <p:txBody>
          <a:bodyPr wrap="square" rtlCol="0">
            <a:spAutoFit/>
          </a:bodyPr>
          <a:lstStyle/>
          <a:p>
            <a:pPr>
              <a:lnSpc>
                <a:spcPts val="1000"/>
              </a:lnSpc>
            </a:pPr>
            <a:r>
              <a:rPr kumimoji="1" lang="ja-JP" altLang="en-US" sz="900" b="1">
                <a:solidFill>
                  <a:schemeClr val="bg1">
                    <a:lumMod val="50000"/>
                  </a:schemeClr>
                </a:solidFill>
              </a:rPr>
              <a:t>受講番号：</a:t>
            </a:r>
            <a:r>
              <a:rPr kumimoji="1" lang="en-US" altLang="ja-JP" sz="900" b="1">
                <a:solidFill>
                  <a:schemeClr val="bg1">
                    <a:lumMod val="50000"/>
                  </a:schemeClr>
                </a:solidFill>
              </a:rPr>
              <a:t>22</a:t>
            </a:r>
            <a:r>
              <a:rPr kumimoji="1" lang="ja-JP" altLang="en-US" sz="900" b="1">
                <a:solidFill>
                  <a:schemeClr val="bg1">
                    <a:lumMod val="50000"/>
                  </a:schemeClr>
                </a:solidFill>
              </a:rPr>
              <a:t>●</a:t>
            </a:r>
            <a:r>
              <a:rPr kumimoji="1" lang="en-US" altLang="ja-JP" sz="900" b="1">
                <a:solidFill>
                  <a:schemeClr val="bg1">
                    <a:lumMod val="50000"/>
                  </a:schemeClr>
                </a:solidFill>
              </a:rPr>
              <a:t>SC25151</a:t>
            </a:r>
          </a:p>
          <a:p>
            <a:pPr>
              <a:lnSpc>
                <a:spcPts val="1000"/>
              </a:lnSpc>
            </a:pPr>
            <a:r>
              <a:rPr kumimoji="1" lang="ja-JP" altLang="en-US" sz="800" b="1">
                <a:solidFill>
                  <a:schemeClr val="bg1">
                    <a:lumMod val="50000"/>
                  </a:schemeClr>
                </a:solidFill>
              </a:rPr>
              <a:t>スタートコーチ（ジュニア・ユース）</a:t>
            </a:r>
          </a:p>
        </p:txBody>
      </p:sp>
      <p:sp>
        <p:nvSpPr>
          <p:cNvPr id="8" name="正方形/長方形 7">
            <a:extLst>
              <a:ext uri="{FF2B5EF4-FFF2-40B4-BE49-F238E27FC236}">
                <a16:creationId xmlns:a16="http://schemas.microsoft.com/office/drawing/2014/main" id="{7FF9FEA4-6FD8-B033-E1C5-C68811B7220E}"/>
              </a:ext>
            </a:extLst>
          </p:cNvPr>
          <p:cNvSpPr/>
          <p:nvPr/>
        </p:nvSpPr>
        <p:spPr>
          <a:xfrm>
            <a:off x="4735914" y="3730497"/>
            <a:ext cx="1512516" cy="342170"/>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矢印: 下 9">
            <a:extLst>
              <a:ext uri="{FF2B5EF4-FFF2-40B4-BE49-F238E27FC236}">
                <a16:creationId xmlns:a16="http://schemas.microsoft.com/office/drawing/2014/main" id="{87A609C8-CB93-A53D-6E77-60647C0E1C7D}"/>
              </a:ext>
            </a:extLst>
          </p:cNvPr>
          <p:cNvSpPr/>
          <p:nvPr/>
        </p:nvSpPr>
        <p:spPr>
          <a:xfrm>
            <a:off x="4318087" y="4234928"/>
            <a:ext cx="618565" cy="389300"/>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吹き出し: 角を丸めた四角形 17">
            <a:extLst>
              <a:ext uri="{FF2B5EF4-FFF2-40B4-BE49-F238E27FC236}">
                <a16:creationId xmlns:a16="http://schemas.microsoft.com/office/drawing/2014/main" id="{C100397E-F73D-44BC-9CE7-C4CA4B8DE533}"/>
              </a:ext>
            </a:extLst>
          </p:cNvPr>
          <p:cNvSpPr/>
          <p:nvPr/>
        </p:nvSpPr>
        <p:spPr>
          <a:xfrm>
            <a:off x="5629660" y="4297212"/>
            <a:ext cx="3430587" cy="972813"/>
          </a:xfrm>
          <a:prstGeom prst="wedgeRoundRectCallout">
            <a:avLst>
              <a:gd name="adj1" fmla="val -11548"/>
              <a:gd name="adj2" fmla="val -105735"/>
              <a:gd name="adj3" fmla="val 16667"/>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a:solidFill>
                  <a:schemeClr val="accent5">
                    <a:lumMod val="75000"/>
                  </a:schemeClr>
                </a:solidFill>
              </a:rPr>
              <a:t>・指導者ページトップから「本人への</a:t>
            </a:r>
            <a:endParaRPr kumimoji="1" lang="en-US" altLang="ja-JP" sz="1400" b="1">
              <a:solidFill>
                <a:schemeClr val="accent5">
                  <a:lumMod val="75000"/>
                </a:schemeClr>
              </a:solidFill>
            </a:endParaRPr>
          </a:p>
          <a:p>
            <a:r>
              <a:rPr kumimoji="1" lang="ja-JP" altLang="en-US" sz="1400" b="1">
                <a:solidFill>
                  <a:schemeClr val="accent5">
                    <a:lumMod val="75000"/>
                  </a:schemeClr>
                </a:solidFill>
              </a:rPr>
              <a:t>　差し戻し」をクリックします。</a:t>
            </a:r>
            <a:endParaRPr kumimoji="1" lang="en-US" altLang="ja-JP" sz="1400" b="1">
              <a:solidFill>
                <a:schemeClr val="accent5">
                  <a:lumMod val="75000"/>
                </a:schemeClr>
              </a:solidFill>
            </a:endParaRPr>
          </a:p>
          <a:p>
            <a:r>
              <a:rPr kumimoji="1" lang="ja-JP" altLang="en-US" sz="1400" b="1">
                <a:solidFill>
                  <a:schemeClr val="accent5">
                    <a:lumMod val="75000"/>
                  </a:schemeClr>
                </a:solidFill>
              </a:rPr>
              <a:t>・差し戻しの内容を確認する場合、</a:t>
            </a:r>
            <a:endParaRPr kumimoji="1" lang="en-US" altLang="ja-JP" sz="1400" b="1">
              <a:solidFill>
                <a:schemeClr val="accent5">
                  <a:lumMod val="75000"/>
                </a:schemeClr>
              </a:solidFill>
            </a:endParaRPr>
          </a:p>
          <a:p>
            <a:r>
              <a:rPr kumimoji="1" lang="ja-JP" altLang="en-US" sz="1400" b="1">
                <a:solidFill>
                  <a:schemeClr val="accent5">
                    <a:lumMod val="75000"/>
                  </a:schemeClr>
                </a:solidFill>
              </a:rPr>
              <a:t>　「講習会名」をクリックします。</a:t>
            </a:r>
          </a:p>
        </p:txBody>
      </p:sp>
      <p:sp>
        <p:nvSpPr>
          <p:cNvPr id="14" name="テキスト ボックス 13">
            <a:extLst>
              <a:ext uri="{FF2B5EF4-FFF2-40B4-BE49-F238E27FC236}">
                <a16:creationId xmlns:a16="http://schemas.microsoft.com/office/drawing/2014/main" id="{7F6A5B36-C078-AC88-155A-38D6A790B681}"/>
              </a:ext>
            </a:extLst>
          </p:cNvPr>
          <p:cNvSpPr txBox="1"/>
          <p:nvPr/>
        </p:nvSpPr>
        <p:spPr>
          <a:xfrm>
            <a:off x="4862755" y="3788558"/>
            <a:ext cx="1258835" cy="223779"/>
          </a:xfrm>
          <a:prstGeom prst="rect">
            <a:avLst/>
          </a:prstGeom>
          <a:solidFill>
            <a:srgbClr val="FF0000"/>
          </a:solidFill>
        </p:spPr>
        <p:txBody>
          <a:bodyPr wrap="square" rtlCol="0">
            <a:spAutoFit/>
          </a:bodyPr>
          <a:lstStyle/>
          <a:p>
            <a:pPr algn="ctr">
              <a:lnSpc>
                <a:spcPts val="1000"/>
              </a:lnSpc>
            </a:pPr>
            <a:r>
              <a:rPr kumimoji="1" lang="ja-JP" altLang="en-US" sz="1000" b="1">
                <a:solidFill>
                  <a:schemeClr val="bg1"/>
                </a:solidFill>
              </a:rPr>
              <a:t>本人への差し戻し</a:t>
            </a:r>
          </a:p>
        </p:txBody>
      </p:sp>
      <p:sp>
        <p:nvSpPr>
          <p:cNvPr id="16" name="スライド番号プレースホルダー 14">
            <a:extLst>
              <a:ext uri="{FF2B5EF4-FFF2-40B4-BE49-F238E27FC236}">
                <a16:creationId xmlns:a16="http://schemas.microsoft.com/office/drawing/2014/main" id="{9F6428D6-8A6E-7A56-2496-0646824712CD}"/>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21</a:t>
            </a:fld>
            <a:endParaRPr kumimoji="1" lang="ja-JP" altLang="en-US" sz="2800"/>
          </a:p>
        </p:txBody>
      </p:sp>
    </p:spTree>
    <p:extLst>
      <p:ext uri="{BB962C8B-B14F-4D97-AF65-F5344CB8AC3E}">
        <p14:creationId xmlns:p14="http://schemas.microsoft.com/office/powerpoint/2010/main" val="3482867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34F43-6679-6CEF-97D2-FF852EBB0074}"/>
            </a:ext>
          </a:extLst>
        </p:cNvPr>
        <p:cNvGrpSpPr/>
        <p:nvPr/>
      </p:nvGrpSpPr>
      <p:grpSpPr>
        <a:xfrm>
          <a:off x="0" y="0"/>
          <a:ext cx="0" cy="0"/>
          <a:chOff x="0" y="0"/>
          <a:chExt cx="0" cy="0"/>
        </a:xfrm>
      </p:grpSpPr>
      <p:graphicFrame>
        <p:nvGraphicFramePr>
          <p:cNvPr id="29" name="表 28">
            <a:extLst>
              <a:ext uri="{FF2B5EF4-FFF2-40B4-BE49-F238E27FC236}">
                <a16:creationId xmlns:a16="http://schemas.microsoft.com/office/drawing/2014/main" id="{3706B1F3-ECAE-3986-1625-7C81712170AC}"/>
              </a:ext>
            </a:extLst>
          </p:cNvPr>
          <p:cNvGraphicFramePr>
            <a:graphicFrameLocks noGrp="1"/>
          </p:cNvGraphicFramePr>
          <p:nvPr>
            <p:extLst>
              <p:ext uri="{D42A27DB-BD31-4B8C-83A1-F6EECF244321}">
                <p14:modId xmlns:p14="http://schemas.microsoft.com/office/powerpoint/2010/main" val="351543044"/>
              </p:ext>
            </p:extLst>
          </p:nvPr>
        </p:nvGraphicFramePr>
        <p:xfrm>
          <a:off x="250328" y="370396"/>
          <a:ext cx="8411243" cy="561833"/>
        </p:xfrm>
        <a:graphic>
          <a:graphicData uri="http://schemas.openxmlformats.org/drawingml/2006/table">
            <a:tbl>
              <a:tblPr firstRow="1" bandRow="1">
                <a:tableStyleId>{5FD0F851-EC5A-4D38-B0AD-8093EC10F338}</a:tableStyleId>
              </a:tblPr>
              <a:tblGrid>
                <a:gridCol w="8411243">
                  <a:extLst>
                    <a:ext uri="{9D8B030D-6E8A-4147-A177-3AD203B41FA5}">
                      <a16:colId xmlns:a16="http://schemas.microsoft.com/office/drawing/2014/main" val="1233140292"/>
                    </a:ext>
                  </a:extLst>
                </a:gridCol>
              </a:tblGrid>
              <a:tr h="561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600">
                          <a:solidFill>
                            <a:srgbClr val="FF0000"/>
                          </a:solidFill>
                          <a:latin typeface="BIZ UDPゴシック" panose="020B0400000000000000" pitchFamily="50" charset="-128"/>
                          <a:ea typeface="BIZ UDPゴシック" panose="020B0400000000000000" pitchFamily="50" charset="-128"/>
                        </a:rPr>
                        <a:t>自宅学習を行う</a:t>
                      </a:r>
                      <a:r>
                        <a:rPr lang="en-US" altLang="ja-JP" sz="1800">
                          <a:solidFill>
                            <a:srgbClr val="FF0000"/>
                          </a:solidFill>
                          <a:latin typeface="BIZ UDPゴシック" panose="020B0400000000000000" pitchFamily="50" charset="-128"/>
                          <a:ea typeface="BIZ UDPゴシック" panose="020B0400000000000000" pitchFamily="50" charset="-128"/>
                        </a:rPr>
                        <a:t>(</a:t>
                      </a:r>
                      <a:r>
                        <a:rPr kumimoji="1" lang="ja-JP" altLang="en-US" sz="1800" b="1">
                          <a:solidFill>
                            <a:srgbClr val="FF0000"/>
                          </a:solidFill>
                          <a:latin typeface="BIZ UDPゴシック" panose="020B0400000000000000" pitchFamily="50" charset="-128"/>
                          <a:ea typeface="BIZ UDPゴシック" panose="020B0400000000000000" pitchFamily="50" charset="-128"/>
                        </a:rPr>
                        <a:t>テキストでの自主学習）</a:t>
                      </a:r>
                      <a:endParaRPr lang="en-US" altLang="ja-JP" sz="1800" b="1">
                        <a:solidFill>
                          <a:srgbClr val="FF0000"/>
                        </a:solidFill>
                        <a:latin typeface="BIZ UDPゴシック" panose="020B0400000000000000" pitchFamily="50" charset="-128"/>
                        <a:ea typeface="BIZ UDPゴシック" panose="020B0400000000000000" pitchFamily="50" charset="-128"/>
                      </a:endParaRPr>
                    </a:p>
                  </a:txBody>
                  <a:tcPr marL="84433" marR="84433" marT="42217" marB="42217" anchor="ctr"/>
                </a:tc>
                <a:extLst>
                  <a:ext uri="{0D108BD9-81ED-4DB2-BD59-A6C34878D82A}">
                    <a16:rowId xmlns:a16="http://schemas.microsoft.com/office/drawing/2014/main" val="3738033071"/>
                  </a:ext>
                </a:extLst>
              </a:tr>
            </a:tbl>
          </a:graphicData>
        </a:graphic>
      </p:graphicFrame>
      <p:sp>
        <p:nvSpPr>
          <p:cNvPr id="2" name="スライド番号プレースホルダー 14">
            <a:extLst>
              <a:ext uri="{FF2B5EF4-FFF2-40B4-BE49-F238E27FC236}">
                <a16:creationId xmlns:a16="http://schemas.microsoft.com/office/drawing/2014/main" id="{2865CE16-7873-CF6B-9B0B-050749B57DA2}"/>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22</a:t>
            </a:fld>
            <a:endParaRPr kumimoji="1" lang="ja-JP" altLang="en-US" sz="2800"/>
          </a:p>
        </p:txBody>
      </p:sp>
      <p:sp>
        <p:nvSpPr>
          <p:cNvPr id="41" name="テキスト ボックス 40">
            <a:extLst>
              <a:ext uri="{FF2B5EF4-FFF2-40B4-BE49-F238E27FC236}">
                <a16:creationId xmlns:a16="http://schemas.microsoft.com/office/drawing/2014/main" id="{0B4A5967-F9A5-171F-EE72-DC60BD514C10}"/>
              </a:ext>
            </a:extLst>
          </p:cNvPr>
          <p:cNvSpPr txBox="1"/>
          <p:nvPr/>
        </p:nvSpPr>
        <p:spPr>
          <a:xfrm>
            <a:off x="299876" y="1043057"/>
            <a:ext cx="8669312" cy="830997"/>
          </a:xfrm>
          <a:prstGeom prst="rect">
            <a:avLst/>
          </a:prstGeom>
          <a:solidFill>
            <a:schemeClr val="accent4">
              <a:lumMod val="20000"/>
              <a:lumOff val="80000"/>
            </a:schemeClr>
          </a:solidFill>
        </p:spPr>
        <p:txBody>
          <a:bodyPr wrap="square" rtlCol="0">
            <a:spAutoFit/>
          </a:bodyPr>
          <a:lstStyle/>
          <a:p>
            <a:pPr marL="316634" indent="-316634">
              <a:buFont typeface="Wingdings" panose="05000000000000000000" pitchFamily="2" charset="2"/>
              <a:buChar char="Ø"/>
            </a:pPr>
            <a:r>
              <a:rPr kumimoji="1" lang="ja-JP" altLang="en-US" sz="1600" b="1">
                <a:latin typeface="UD Digi Kyokasho NP-R" panose="02020400000000000000" pitchFamily="18" charset="-128"/>
                <a:ea typeface="UD Digi Kyokasho NP-R" panose="02020400000000000000" pitchFamily="18" charset="-128"/>
              </a:rPr>
              <a:t>お手元に届く教材</a:t>
            </a:r>
            <a:r>
              <a:rPr kumimoji="1" lang="en-US" altLang="ja-JP" sz="1600" b="1">
                <a:latin typeface="UD Digi Kyokasho NP-R" panose="02020400000000000000" pitchFamily="18" charset="-128"/>
                <a:ea typeface="UD Digi Kyokasho NP-R" panose="02020400000000000000" pitchFamily="18" charset="-128"/>
              </a:rPr>
              <a:t>[</a:t>
            </a:r>
            <a:r>
              <a:rPr kumimoji="1" lang="ja-JP" altLang="en-US" sz="1600" b="1">
                <a:latin typeface="UD Digi Kyokasho NP-R" panose="02020400000000000000" pitchFamily="18" charset="-128"/>
                <a:ea typeface="UD Digi Kyokasho NP-R" panose="02020400000000000000" pitchFamily="18" charset="-128"/>
              </a:rPr>
              <a:t>スタートコーチ共通科目テキスト（</a:t>
            </a:r>
            <a:r>
              <a:rPr kumimoji="1" lang="en-US" altLang="ja-JP" sz="1600" b="1">
                <a:latin typeface="UD Digi Kyokasho NP-R" panose="02020400000000000000" pitchFamily="18" charset="-128"/>
                <a:ea typeface="UD Digi Kyokasho NP-R" panose="02020400000000000000" pitchFamily="18" charset="-128"/>
              </a:rPr>
              <a:t>Reference Book</a:t>
            </a:r>
            <a:r>
              <a:rPr kumimoji="1" lang="ja-JP" altLang="en-US" sz="1600" b="1">
                <a:latin typeface="UD Digi Kyokasho NP-R" panose="02020400000000000000" pitchFamily="18" charset="-128"/>
                <a:ea typeface="UD Digi Kyokasho NP-R" panose="02020400000000000000" pitchFamily="18" charset="-128"/>
              </a:rPr>
              <a:t>）＋スタートコーチ（ジュニア・ユース）専門科目テキスト］を熟読してください</a:t>
            </a:r>
            <a:r>
              <a:rPr kumimoji="1" lang="en-US" altLang="ja-JP" sz="1600" b="1">
                <a:latin typeface="UD Digi Kyokasho NP-R" panose="02020400000000000000" pitchFamily="18" charset="-128"/>
                <a:ea typeface="UD Digi Kyokasho NP-R" panose="02020400000000000000" pitchFamily="18" charset="-128"/>
              </a:rPr>
              <a:t>[</a:t>
            </a:r>
            <a:r>
              <a:rPr kumimoji="1" lang="ja-JP" altLang="en-US" sz="1600" b="1">
                <a:latin typeface="UD Digi Kyokasho NP-R" panose="02020400000000000000" pitchFamily="18" charset="-128"/>
                <a:ea typeface="UD Digi Kyokasho NP-R" panose="02020400000000000000" pitchFamily="18" charset="-128"/>
              </a:rPr>
              <a:t>目安：</a:t>
            </a:r>
            <a:r>
              <a:rPr kumimoji="1" lang="en-US" altLang="ja-JP" sz="1600" b="1">
                <a:latin typeface="UD Digi Kyokasho NP-R" panose="02020400000000000000" pitchFamily="18" charset="-128"/>
                <a:ea typeface="UD Digi Kyokasho NP-R" panose="02020400000000000000" pitchFamily="18" charset="-128"/>
              </a:rPr>
              <a:t>9</a:t>
            </a:r>
            <a:r>
              <a:rPr kumimoji="1" lang="ja-JP" altLang="en-US" sz="1600" b="1">
                <a:latin typeface="UD Digi Kyokasho NP-R" panose="02020400000000000000" pitchFamily="18" charset="-128"/>
                <a:ea typeface="UD Digi Kyokasho NP-R" panose="02020400000000000000" pitchFamily="18" charset="-128"/>
              </a:rPr>
              <a:t>時間以上</a:t>
            </a:r>
            <a:r>
              <a:rPr kumimoji="1" lang="en-US" altLang="ja-JP" sz="1600" b="1">
                <a:latin typeface="UD Digi Kyokasho NP-R" panose="02020400000000000000" pitchFamily="18" charset="-128"/>
                <a:ea typeface="UD Digi Kyokasho NP-R" panose="02020400000000000000" pitchFamily="18" charset="-128"/>
              </a:rPr>
              <a:t>]</a:t>
            </a:r>
            <a:r>
              <a:rPr kumimoji="1" lang="ja-JP" altLang="en-US" sz="1600" b="1">
                <a:latin typeface="UD Digi Kyokasho NP-R" panose="02020400000000000000" pitchFamily="18" charset="-128"/>
                <a:ea typeface="UD Digi Kyokasho NP-R" panose="02020400000000000000" pitchFamily="18" charset="-128"/>
              </a:rPr>
              <a:t>。</a:t>
            </a:r>
            <a:endParaRPr kumimoji="1" lang="en-US" altLang="ja-JP" sz="1600" b="1">
              <a:latin typeface="UD Digi Kyokasho NP-R" panose="02020400000000000000" pitchFamily="18" charset="-128"/>
              <a:ea typeface="UD Digi Kyokasho NP-R" panose="02020400000000000000" pitchFamily="18" charset="-128"/>
            </a:endParaRPr>
          </a:p>
          <a:p>
            <a:pPr marL="316634" indent="-316634">
              <a:buFont typeface="Wingdings" panose="05000000000000000000" pitchFamily="2" charset="2"/>
              <a:buChar char="Ø"/>
            </a:pPr>
            <a:r>
              <a:rPr kumimoji="1" lang="ja-JP" altLang="en-US" sz="1600" b="1">
                <a:latin typeface="UD Digi Kyokasho NP-R" panose="02020400000000000000" pitchFamily="18" charset="-128"/>
                <a:ea typeface="UD Digi Kyokasho NP-R" panose="02020400000000000000" pitchFamily="18" charset="-128"/>
              </a:rPr>
              <a:t>教材が届く時期は、開催要項や実施団体からご確認ください。</a:t>
            </a:r>
            <a:endParaRPr kumimoji="1" lang="en-US" altLang="ja-JP" sz="1600" b="1">
              <a:latin typeface="UD Digi Kyokasho NP-R" panose="02020400000000000000" pitchFamily="18" charset="-128"/>
              <a:ea typeface="UD Digi Kyokasho NP-R" panose="02020400000000000000" pitchFamily="18" charset="-128"/>
            </a:endParaRPr>
          </a:p>
        </p:txBody>
      </p:sp>
      <p:pic>
        <p:nvPicPr>
          <p:cNvPr id="46" name="図 45">
            <a:extLst>
              <a:ext uri="{FF2B5EF4-FFF2-40B4-BE49-F238E27FC236}">
                <a16:creationId xmlns:a16="http://schemas.microsoft.com/office/drawing/2014/main" id="{56DE575D-2F1D-F881-2F21-6E6B245F3531}"/>
              </a:ext>
            </a:extLst>
          </p:cNvPr>
          <p:cNvPicPr>
            <a:picLocks noChangeAspect="1"/>
          </p:cNvPicPr>
          <p:nvPr/>
        </p:nvPicPr>
        <p:blipFill>
          <a:blip r:embed="rId2"/>
          <a:stretch>
            <a:fillRect/>
          </a:stretch>
        </p:blipFill>
        <p:spPr>
          <a:xfrm>
            <a:off x="603472" y="4980083"/>
            <a:ext cx="1215798" cy="1656252"/>
          </a:xfrm>
          <a:prstGeom prst="rect">
            <a:avLst/>
          </a:prstGeom>
        </p:spPr>
      </p:pic>
      <p:sp>
        <p:nvSpPr>
          <p:cNvPr id="47" name="テキスト ボックス 46">
            <a:extLst>
              <a:ext uri="{FF2B5EF4-FFF2-40B4-BE49-F238E27FC236}">
                <a16:creationId xmlns:a16="http://schemas.microsoft.com/office/drawing/2014/main" id="{F1A8AC39-E62D-8DBA-150F-EA01CA0B4D6F}"/>
              </a:ext>
            </a:extLst>
          </p:cNvPr>
          <p:cNvSpPr txBox="1"/>
          <p:nvPr/>
        </p:nvSpPr>
        <p:spPr>
          <a:xfrm>
            <a:off x="1916206" y="5172206"/>
            <a:ext cx="7052982" cy="1384995"/>
          </a:xfrm>
          <a:prstGeom prst="rect">
            <a:avLst/>
          </a:prstGeom>
          <a:noFill/>
        </p:spPr>
        <p:txBody>
          <a:bodyPr wrap="square" rtlCol="0">
            <a:spAutoFit/>
          </a:bodyPr>
          <a:lstStyle/>
          <a:p>
            <a:r>
              <a:rPr lang="en-US" altLang="ja-JP" sz="1400" b="0" i="0">
                <a:solidFill>
                  <a:srgbClr val="333333"/>
                </a:solidFill>
                <a:effectLst/>
                <a:latin typeface="Meiryo" panose="020B0604030504040204" pitchFamily="50" charset="-128"/>
                <a:ea typeface="Meiryo" panose="020B0604030504040204" pitchFamily="50" charset="-128"/>
              </a:rPr>
              <a:t>【</a:t>
            </a:r>
            <a:r>
              <a:rPr lang="ja-JP" altLang="en-US" sz="1400" b="0" i="0">
                <a:solidFill>
                  <a:srgbClr val="333333"/>
                </a:solidFill>
                <a:effectLst/>
                <a:latin typeface="Meiryo" panose="020B0604030504040204" pitchFamily="50" charset="-128"/>
                <a:ea typeface="Meiryo" panose="020B0604030504040204" pitchFamily="50" charset="-128"/>
              </a:rPr>
              <a:t>参考</a:t>
            </a:r>
            <a:r>
              <a:rPr lang="en-US" altLang="ja-JP" sz="1400" b="0" i="0">
                <a:solidFill>
                  <a:srgbClr val="333333"/>
                </a:solidFill>
                <a:effectLst/>
                <a:latin typeface="Meiryo" panose="020B0604030504040204" pitchFamily="50" charset="-128"/>
                <a:ea typeface="Meiryo" panose="020B0604030504040204" pitchFamily="50" charset="-128"/>
              </a:rPr>
              <a:t>】</a:t>
            </a:r>
            <a:r>
              <a:rPr lang="ja-JP" altLang="en-US" sz="1400" b="0" i="0">
                <a:solidFill>
                  <a:srgbClr val="333333"/>
                </a:solidFill>
                <a:effectLst/>
                <a:latin typeface="Meiryo" panose="020B0604030504040204" pitchFamily="50" charset="-128"/>
                <a:ea typeface="Meiryo" panose="020B0604030504040204" pitchFamily="50" charset="-128"/>
              </a:rPr>
              <a:t>テキストには、ワークブック「ケーススタディから考えるグッドコーチング　～グッドプレーヤーのさらなる育成をめざして～」も同封されています。</a:t>
            </a:r>
            <a:endParaRPr lang="en-US" altLang="ja-JP" sz="1400" b="0" i="0">
              <a:solidFill>
                <a:srgbClr val="333333"/>
              </a:solidFill>
              <a:effectLst/>
              <a:latin typeface="Meiryo" panose="020B0604030504040204" pitchFamily="50" charset="-128"/>
              <a:ea typeface="Meiryo" panose="020B0604030504040204" pitchFamily="50" charset="-128"/>
            </a:endParaRPr>
          </a:p>
          <a:p>
            <a:r>
              <a:rPr lang="ja-JP" altLang="en-US" sz="1400" b="0" i="0">
                <a:solidFill>
                  <a:srgbClr val="333333"/>
                </a:solidFill>
                <a:effectLst/>
                <a:latin typeface="Meiryo" panose="020B0604030504040204" pitchFamily="50" charset="-128"/>
                <a:ea typeface="Meiryo" panose="020B0604030504040204" pitchFamily="50" charset="-128"/>
              </a:rPr>
              <a:t>この動画とワークブックは、</a:t>
            </a:r>
            <a:r>
              <a:rPr lang="en-US" altLang="ja-JP" sz="1400" b="0" i="0">
                <a:solidFill>
                  <a:srgbClr val="333333"/>
                </a:solidFill>
                <a:effectLst/>
                <a:latin typeface="Meiryo" panose="020B0604030504040204" pitchFamily="50" charset="-128"/>
                <a:ea typeface="Meiryo" panose="020B0604030504040204" pitchFamily="50" charset="-128"/>
              </a:rPr>
              <a:t>JSPO</a:t>
            </a:r>
            <a:r>
              <a:rPr lang="ja-JP" altLang="en-US" sz="1400" b="0" i="0">
                <a:solidFill>
                  <a:srgbClr val="333333"/>
                </a:solidFill>
                <a:effectLst/>
                <a:latin typeface="Meiryo" panose="020B0604030504040204" pitchFamily="50" charset="-128"/>
                <a:ea typeface="Meiryo" panose="020B0604030504040204" pitchFamily="50" charset="-128"/>
              </a:rPr>
              <a:t>公認スポーツ指導者が目指す「グッドコーチ像」や、スポーツ現場で発生する様々な事案にグッドコーチとして適切に対応するためのヒントについて、ケーススタディを通して学ぶためのツールです。ぜひご活用ください。</a:t>
            </a:r>
            <a:endParaRPr lang="en-US" altLang="ja-JP" sz="1400" b="0" i="0">
              <a:solidFill>
                <a:srgbClr val="333333"/>
              </a:solidFill>
              <a:effectLst/>
              <a:latin typeface="Meiryo" panose="020B0604030504040204" pitchFamily="50" charset="-128"/>
              <a:ea typeface="Meiryo" panose="020B0604030504040204" pitchFamily="50" charset="-128"/>
            </a:endParaRPr>
          </a:p>
          <a:p>
            <a:r>
              <a:rPr kumimoji="1" lang="en-US" altLang="ja-JP" sz="1400">
                <a:hlinkClick r:id="rId3"/>
              </a:rPr>
              <a:t>https://www.japan-sports.or.jp/coach/tabid1402.html</a:t>
            </a:r>
            <a:endParaRPr kumimoji="1" lang="en-US" altLang="ja-JP" sz="1400">
              <a:solidFill>
                <a:srgbClr val="333333"/>
              </a:solidFill>
              <a:latin typeface="Meiryo" panose="020B0604030504040204" pitchFamily="50" charset="-128"/>
              <a:ea typeface="Meiryo" panose="020B0604030504040204" pitchFamily="50" charset="-128"/>
            </a:endParaRPr>
          </a:p>
        </p:txBody>
      </p:sp>
      <p:grpSp>
        <p:nvGrpSpPr>
          <p:cNvPr id="3" name="グループ化 2">
            <a:extLst>
              <a:ext uri="{FF2B5EF4-FFF2-40B4-BE49-F238E27FC236}">
                <a16:creationId xmlns:a16="http://schemas.microsoft.com/office/drawing/2014/main" id="{CD2EF18E-074F-CEF3-DFAF-3EAF482D2E69}"/>
              </a:ext>
            </a:extLst>
          </p:cNvPr>
          <p:cNvGrpSpPr/>
          <p:nvPr/>
        </p:nvGrpSpPr>
        <p:grpSpPr>
          <a:xfrm>
            <a:off x="603472" y="1867972"/>
            <a:ext cx="6238031" cy="2873299"/>
            <a:chOff x="-633057" y="2503118"/>
            <a:chExt cx="6498383" cy="2979019"/>
          </a:xfrm>
        </p:grpSpPr>
        <p:pic>
          <p:nvPicPr>
            <p:cNvPr id="4" name="図 3">
              <a:extLst>
                <a:ext uri="{FF2B5EF4-FFF2-40B4-BE49-F238E27FC236}">
                  <a16:creationId xmlns:a16="http://schemas.microsoft.com/office/drawing/2014/main" id="{9D586BDD-1353-20A4-C96B-4977770AB195}"/>
                </a:ext>
              </a:extLst>
            </p:cNvPr>
            <p:cNvPicPr>
              <a:picLocks noChangeAspect="1"/>
            </p:cNvPicPr>
            <p:nvPr/>
          </p:nvPicPr>
          <p:blipFill rotWithShape="1">
            <a:blip r:embed="rId4"/>
            <a:srcRect r="51583"/>
            <a:stretch/>
          </p:blipFill>
          <p:spPr>
            <a:xfrm>
              <a:off x="-633057" y="2503118"/>
              <a:ext cx="2191139" cy="2979019"/>
            </a:xfrm>
            <a:prstGeom prst="rect">
              <a:avLst/>
            </a:prstGeom>
          </p:spPr>
        </p:pic>
        <p:pic>
          <p:nvPicPr>
            <p:cNvPr id="5" name="図 4">
              <a:extLst>
                <a:ext uri="{FF2B5EF4-FFF2-40B4-BE49-F238E27FC236}">
                  <a16:creationId xmlns:a16="http://schemas.microsoft.com/office/drawing/2014/main" id="{26C85CA2-4ED4-9E33-2952-7CCA0EF4A9B3}"/>
                </a:ext>
              </a:extLst>
            </p:cNvPr>
            <p:cNvPicPr>
              <a:picLocks noChangeAspect="1"/>
            </p:cNvPicPr>
            <p:nvPr/>
          </p:nvPicPr>
          <p:blipFill>
            <a:blip r:embed="rId5"/>
            <a:stretch>
              <a:fillRect/>
            </a:stretch>
          </p:blipFill>
          <p:spPr>
            <a:xfrm>
              <a:off x="3782215" y="2537488"/>
              <a:ext cx="2083111" cy="2939993"/>
            </a:xfrm>
            <a:prstGeom prst="rect">
              <a:avLst/>
            </a:prstGeom>
          </p:spPr>
        </p:pic>
      </p:grpSp>
      <p:sp>
        <p:nvSpPr>
          <p:cNvPr id="6" name="テキスト ボックス 5">
            <a:extLst>
              <a:ext uri="{FF2B5EF4-FFF2-40B4-BE49-F238E27FC236}">
                <a16:creationId xmlns:a16="http://schemas.microsoft.com/office/drawing/2014/main" id="{1D49F202-4E2E-E99F-90B1-1D750FFC6014}"/>
              </a:ext>
            </a:extLst>
          </p:cNvPr>
          <p:cNvSpPr txBox="1"/>
          <p:nvPr/>
        </p:nvSpPr>
        <p:spPr>
          <a:xfrm>
            <a:off x="2706825" y="1984882"/>
            <a:ext cx="2135025" cy="1815882"/>
          </a:xfrm>
          <a:prstGeom prst="rect">
            <a:avLst/>
          </a:prstGeom>
          <a:noFill/>
        </p:spPr>
        <p:txBody>
          <a:bodyPr wrap="square" rtlCol="0">
            <a:spAutoFit/>
          </a:bodyPr>
          <a:lstStyle/>
          <a:p>
            <a:r>
              <a:rPr lang="en-US" altLang="ja-JP" sz="1400" b="0" i="0">
                <a:solidFill>
                  <a:srgbClr val="333333"/>
                </a:solidFill>
                <a:effectLst/>
                <a:latin typeface="Meiryo" panose="020B0604030504040204" pitchFamily="50" charset="-128"/>
                <a:ea typeface="Meiryo" panose="020B0604030504040204" pitchFamily="50" charset="-128"/>
              </a:rPr>
              <a:t>[</a:t>
            </a:r>
            <a:r>
              <a:rPr lang="ja-JP" altLang="en-US" sz="1400" b="0" i="0">
                <a:solidFill>
                  <a:srgbClr val="333333"/>
                </a:solidFill>
                <a:effectLst/>
                <a:latin typeface="Meiryo" panose="020B0604030504040204" pitchFamily="50" charset="-128"/>
                <a:ea typeface="Meiryo" panose="020B0604030504040204" pitchFamily="50" charset="-128"/>
              </a:rPr>
              <a:t>スタートコーチ共通科目テキスト（</a:t>
            </a:r>
            <a:r>
              <a:rPr lang="en-US" altLang="ja-JP" sz="1400" b="0" i="0">
                <a:solidFill>
                  <a:srgbClr val="333333"/>
                </a:solidFill>
                <a:effectLst/>
                <a:latin typeface="Meiryo" panose="020B0604030504040204" pitchFamily="50" charset="-128"/>
                <a:ea typeface="Meiryo" panose="020B0604030504040204" pitchFamily="50" charset="-128"/>
              </a:rPr>
              <a:t>Reference Book</a:t>
            </a:r>
            <a:r>
              <a:rPr lang="ja-JP" altLang="en-US" sz="1400" b="0" i="0">
                <a:solidFill>
                  <a:srgbClr val="333333"/>
                </a:solidFill>
                <a:effectLst/>
                <a:latin typeface="Meiryo" panose="020B0604030504040204" pitchFamily="50" charset="-128"/>
                <a:ea typeface="Meiryo" panose="020B0604030504040204" pitchFamily="50" charset="-128"/>
              </a:rPr>
              <a:t>）」</a:t>
            </a:r>
            <a:endParaRPr lang="en-US" altLang="ja-JP" sz="1400" b="0" i="0">
              <a:solidFill>
                <a:srgbClr val="333333"/>
              </a:solidFill>
              <a:effectLst/>
              <a:latin typeface="Meiryo" panose="020B0604030504040204" pitchFamily="50" charset="-128"/>
              <a:ea typeface="Meiryo" panose="020B0604030504040204" pitchFamily="50" charset="-128"/>
            </a:endParaRPr>
          </a:p>
          <a:p>
            <a:endParaRPr kumimoji="1" lang="en-US" altLang="ja-JP" sz="1400">
              <a:solidFill>
                <a:srgbClr val="333333"/>
              </a:solidFill>
              <a:latin typeface="Meiryo" panose="020B0604030504040204" pitchFamily="50" charset="-128"/>
              <a:ea typeface="Meiryo" panose="020B0604030504040204" pitchFamily="50" charset="-128"/>
            </a:endParaRPr>
          </a:p>
          <a:p>
            <a:r>
              <a:rPr kumimoji="1" lang="ja-JP" altLang="en-US" sz="1400">
                <a:solidFill>
                  <a:srgbClr val="333333"/>
                </a:solidFill>
                <a:latin typeface="Meiryo" panose="020B0604030504040204" pitchFamily="50" charset="-128"/>
                <a:ea typeface="Meiryo" panose="020B0604030504040204" pitchFamily="50" charset="-128"/>
              </a:rPr>
              <a:t>全ての指導者に共通して理解いただきたい内容をまとめたものです</a:t>
            </a:r>
            <a:endParaRPr kumimoji="1" lang="en-US" altLang="ja-JP" sz="1400">
              <a:solidFill>
                <a:srgbClr val="333333"/>
              </a:solidFill>
              <a:latin typeface="Meiryo" panose="020B0604030504040204" pitchFamily="50" charset="-128"/>
              <a:ea typeface="Meiryo" panose="020B0604030504040204" pitchFamily="50" charset="-128"/>
            </a:endParaRPr>
          </a:p>
          <a:p>
            <a:endParaRPr kumimoji="1" lang="en-US" altLang="ja-JP" sz="1400">
              <a:solidFill>
                <a:srgbClr val="333333"/>
              </a:solidFill>
              <a:latin typeface="Meiryo" panose="020B0604030504040204" pitchFamily="50" charset="-128"/>
              <a:ea typeface="Meiryo" panose="020B0604030504040204" pitchFamily="50" charset="-128"/>
            </a:endParaRPr>
          </a:p>
        </p:txBody>
      </p:sp>
      <p:sp>
        <p:nvSpPr>
          <p:cNvPr id="7" name="テキスト ボックス 6">
            <a:extLst>
              <a:ext uri="{FF2B5EF4-FFF2-40B4-BE49-F238E27FC236}">
                <a16:creationId xmlns:a16="http://schemas.microsoft.com/office/drawing/2014/main" id="{9E1F7F59-5FEC-FA56-C294-B08D120BB7C5}"/>
              </a:ext>
            </a:extLst>
          </p:cNvPr>
          <p:cNvSpPr txBox="1"/>
          <p:nvPr/>
        </p:nvSpPr>
        <p:spPr>
          <a:xfrm>
            <a:off x="6809831" y="1933956"/>
            <a:ext cx="1999653" cy="2031325"/>
          </a:xfrm>
          <a:prstGeom prst="rect">
            <a:avLst/>
          </a:prstGeom>
          <a:noFill/>
        </p:spPr>
        <p:txBody>
          <a:bodyPr wrap="square" rtlCol="0">
            <a:spAutoFit/>
          </a:bodyPr>
          <a:lstStyle/>
          <a:p>
            <a:r>
              <a:rPr lang="en-US" altLang="ja-JP" sz="1400" b="0" i="0">
                <a:solidFill>
                  <a:srgbClr val="333333"/>
                </a:solidFill>
                <a:effectLst/>
                <a:latin typeface="Meiryo" panose="020B0604030504040204" pitchFamily="50" charset="-128"/>
                <a:ea typeface="Meiryo" panose="020B0604030504040204" pitchFamily="50" charset="-128"/>
              </a:rPr>
              <a:t>[</a:t>
            </a:r>
            <a:r>
              <a:rPr lang="ja-JP" altLang="en-US" sz="1400" b="0" i="0">
                <a:solidFill>
                  <a:srgbClr val="333333"/>
                </a:solidFill>
                <a:effectLst/>
                <a:latin typeface="Meiryo" panose="020B0604030504040204" pitchFamily="50" charset="-128"/>
                <a:ea typeface="Meiryo" panose="020B0604030504040204" pitchFamily="50" charset="-128"/>
              </a:rPr>
              <a:t>スタートコーチ（ジュニア・ユース）専門科目テキスト」</a:t>
            </a:r>
            <a:endParaRPr lang="en-US" altLang="ja-JP" sz="1400" b="0" i="0">
              <a:solidFill>
                <a:srgbClr val="333333"/>
              </a:solidFill>
              <a:effectLst/>
              <a:latin typeface="Meiryo" panose="020B0604030504040204" pitchFamily="50" charset="-128"/>
              <a:ea typeface="Meiryo" panose="020B0604030504040204" pitchFamily="50" charset="-128"/>
            </a:endParaRPr>
          </a:p>
          <a:p>
            <a:endParaRPr kumimoji="1" lang="en-US" altLang="ja-JP" sz="1400">
              <a:solidFill>
                <a:srgbClr val="333333"/>
              </a:solidFill>
              <a:latin typeface="Meiryo" panose="020B0604030504040204" pitchFamily="50" charset="-128"/>
              <a:ea typeface="Meiryo" panose="020B0604030504040204" pitchFamily="50" charset="-128"/>
            </a:endParaRPr>
          </a:p>
          <a:p>
            <a:r>
              <a:rPr kumimoji="1" lang="ja-JP" altLang="en-US" sz="1400">
                <a:solidFill>
                  <a:srgbClr val="333333"/>
                </a:solidFill>
                <a:latin typeface="Meiryo" panose="020B0604030504040204" pitchFamily="50" charset="-128"/>
                <a:ea typeface="Meiryo" panose="020B0604030504040204" pitchFamily="50" charset="-128"/>
              </a:rPr>
              <a:t>ジュニア・ユース世代を対象に指導をする方に理解いただきたい内容をまとめたものです</a:t>
            </a:r>
            <a:endParaRPr kumimoji="1" lang="en-US" altLang="ja-JP" sz="1400">
              <a:solidFill>
                <a:srgbClr val="333333"/>
              </a:solidFill>
              <a:latin typeface="Meiryo" panose="020B0604030504040204" pitchFamily="50" charset="-128"/>
              <a:ea typeface="Meiryo" panose="020B0604030504040204" pitchFamily="50" charset="-128"/>
            </a:endParaRPr>
          </a:p>
          <a:p>
            <a:endParaRPr kumimoji="1" lang="en-US" altLang="ja-JP" sz="1400">
              <a:solidFill>
                <a:srgbClr val="333333"/>
              </a:solidFill>
              <a:latin typeface="Meiryo" panose="020B0604030504040204" pitchFamily="50" charset="-128"/>
              <a:ea typeface="Meiryo" panose="020B0604030504040204" pitchFamily="50" charset="-128"/>
            </a:endParaRPr>
          </a:p>
        </p:txBody>
      </p:sp>
    </p:spTree>
    <p:extLst>
      <p:ext uri="{BB962C8B-B14F-4D97-AF65-F5344CB8AC3E}">
        <p14:creationId xmlns:p14="http://schemas.microsoft.com/office/powerpoint/2010/main" val="629408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739D0942-C707-AA2F-01F0-74D3617F4C71}"/>
              </a:ext>
            </a:extLst>
          </p:cNvPr>
          <p:cNvPicPr>
            <a:picLocks noChangeAspect="1"/>
          </p:cNvPicPr>
          <p:nvPr/>
        </p:nvPicPr>
        <p:blipFill rotWithShape="1">
          <a:blip r:embed="rId2"/>
          <a:srcRect l="17651" t="6083" r="14523" b="19587"/>
          <a:stretch/>
        </p:blipFill>
        <p:spPr>
          <a:xfrm>
            <a:off x="530468" y="3498486"/>
            <a:ext cx="4490619" cy="3252445"/>
          </a:xfrm>
          <a:prstGeom prst="rect">
            <a:avLst/>
          </a:prstGeom>
          <a:ln>
            <a:solidFill>
              <a:schemeClr val="accent1">
                <a:lumMod val="20000"/>
                <a:lumOff val="80000"/>
              </a:schemeClr>
            </a:solidFill>
          </a:ln>
        </p:spPr>
      </p:pic>
      <p:sp>
        <p:nvSpPr>
          <p:cNvPr id="6" name="正方形/長方形 5">
            <a:extLst>
              <a:ext uri="{FF2B5EF4-FFF2-40B4-BE49-F238E27FC236}">
                <a16:creationId xmlns:a16="http://schemas.microsoft.com/office/drawing/2014/main" id="{847B9028-C73D-8E43-B935-EA8AFCC8F959}"/>
              </a:ext>
            </a:extLst>
          </p:cNvPr>
          <p:cNvSpPr/>
          <p:nvPr/>
        </p:nvSpPr>
        <p:spPr>
          <a:xfrm>
            <a:off x="812977" y="5347411"/>
            <a:ext cx="3858517" cy="276051"/>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7" name="正方形/長方形 6">
            <a:extLst>
              <a:ext uri="{FF2B5EF4-FFF2-40B4-BE49-F238E27FC236}">
                <a16:creationId xmlns:a16="http://schemas.microsoft.com/office/drawing/2014/main" id="{31C05084-07D8-074F-AE5C-73473575D374}"/>
              </a:ext>
            </a:extLst>
          </p:cNvPr>
          <p:cNvSpPr/>
          <p:nvPr/>
        </p:nvSpPr>
        <p:spPr>
          <a:xfrm>
            <a:off x="5410201" y="3334093"/>
            <a:ext cx="3600563" cy="1877437"/>
          </a:xfrm>
          <a:prstGeom prst="rect">
            <a:avLst/>
          </a:prstGeom>
        </p:spPr>
        <p:txBody>
          <a:bodyPr wrap="square">
            <a:spAutoFit/>
          </a:bodyPr>
          <a:lstStyle/>
          <a:p>
            <a:r>
              <a:rPr kumimoji="1" lang="en-US" altLang="ja-JP" sz="1600" b="1">
                <a:solidFill>
                  <a:srgbClr val="0070C0"/>
                </a:solidFill>
                <a:latin typeface="UD デジタル 教科書体 NP-R" panose="02020400000000000000" pitchFamily="18" charset="-128"/>
                <a:ea typeface="UD デジタル 教科書体 NP-R" panose="02020400000000000000" pitchFamily="18" charset="-128"/>
              </a:rPr>
              <a:t>①</a:t>
            </a:r>
            <a:r>
              <a:rPr kumimoji="1" lang="ja-JP" altLang="en-US" sz="1600" b="1">
                <a:solidFill>
                  <a:srgbClr val="0070C0"/>
                </a:solidFill>
                <a:latin typeface="UD デジタル 教科書体 NP-R" panose="02020400000000000000" pitchFamily="18" charset="-128"/>
                <a:ea typeface="UD デジタル 教科書体 NP-R" panose="02020400000000000000" pitchFamily="18" charset="-128"/>
              </a:rPr>
              <a:t>指導者マイページに登録した</a:t>
            </a:r>
            <a:endParaRPr kumimoji="1" lang="en-US" altLang="ja-JP" sz="1600" b="1">
              <a:solidFill>
                <a:srgbClr val="0070C0"/>
              </a:solidFill>
              <a:latin typeface="UD デジタル 教科書体 NP-R" panose="02020400000000000000" pitchFamily="18" charset="-128"/>
              <a:ea typeface="UD デジタル 教科書体 NP-R" panose="02020400000000000000" pitchFamily="18" charset="-128"/>
            </a:endParaRPr>
          </a:p>
          <a:p>
            <a:r>
              <a:rPr kumimoji="1" lang="ja-JP" altLang="en-US" sz="1600" b="1">
                <a:solidFill>
                  <a:srgbClr val="0070C0"/>
                </a:solidFill>
                <a:latin typeface="UD デジタル 教科書体 NP-R" panose="02020400000000000000" pitchFamily="18" charset="-128"/>
                <a:ea typeface="UD デジタル 教科書体 NP-R" panose="02020400000000000000" pitchFamily="18" charset="-128"/>
              </a:rPr>
              <a:t>　</a:t>
            </a:r>
            <a:r>
              <a:rPr kumimoji="1" lang="en-US" altLang="ja-JP" sz="1600" b="1">
                <a:solidFill>
                  <a:srgbClr val="0070C0"/>
                </a:solidFill>
                <a:latin typeface="UD デジタル 教科書体 NP-R" panose="02020400000000000000" pitchFamily="18" charset="-128"/>
                <a:ea typeface="UD デジタル 教科書体 NP-R" panose="02020400000000000000" pitchFamily="18" charset="-128"/>
              </a:rPr>
              <a:t>E</a:t>
            </a:r>
            <a:r>
              <a:rPr kumimoji="1" lang="ja-JP" altLang="en-US" sz="1600" b="1">
                <a:solidFill>
                  <a:srgbClr val="0070C0"/>
                </a:solidFill>
                <a:latin typeface="UD デジタル 教科書体 NP-R" panose="02020400000000000000" pitchFamily="18" charset="-128"/>
                <a:ea typeface="UD デジタル 教科書体 NP-R" panose="02020400000000000000" pitchFamily="18" charset="-128"/>
              </a:rPr>
              <a:t>メールアドレスを入力する。</a:t>
            </a:r>
            <a:endParaRPr kumimoji="1" lang="en-US" altLang="ja-JP" sz="1600" b="1">
              <a:solidFill>
                <a:srgbClr val="0070C0"/>
              </a:solidFill>
              <a:latin typeface="UD デジタル 教科書体 NP-R" panose="02020400000000000000" pitchFamily="18" charset="-128"/>
              <a:ea typeface="UD デジタル 教科書体 NP-R" panose="02020400000000000000" pitchFamily="18" charset="-128"/>
            </a:endParaRPr>
          </a:p>
          <a:p>
            <a:r>
              <a:rPr kumimoji="1" lang="en-US" altLang="ja-JP" sz="1400">
                <a:solidFill>
                  <a:srgbClr val="0070C0"/>
                </a:solidFill>
                <a:latin typeface="UD デジタル 教科書体 NP-R" panose="02020400000000000000" pitchFamily="18" charset="-128"/>
                <a:ea typeface="UD デジタル 教科書体 NP-R" panose="02020400000000000000" pitchFamily="18" charset="-128"/>
              </a:rPr>
              <a:t>※</a:t>
            </a:r>
            <a:r>
              <a:rPr kumimoji="1" lang="ja-JP" altLang="en-US" sz="1400">
                <a:solidFill>
                  <a:srgbClr val="0070C0"/>
                </a:solidFill>
                <a:latin typeface="UD デジタル 教科書体 NP-R" panose="02020400000000000000" pitchFamily="18" charset="-128"/>
                <a:ea typeface="UD デジタル 教科書体 NP-R" panose="02020400000000000000" pitchFamily="18" charset="-128"/>
              </a:rPr>
              <a:t>アドレスを変更したい場合、現在登録し</a:t>
            </a:r>
            <a:endParaRPr kumimoji="1" lang="en-US" altLang="ja-JP" sz="1400">
              <a:solidFill>
                <a:srgbClr val="0070C0"/>
              </a:solidFill>
              <a:latin typeface="UD デジタル 教科書体 NP-R" panose="02020400000000000000" pitchFamily="18" charset="-128"/>
              <a:ea typeface="UD デジタル 教科書体 NP-R" panose="02020400000000000000" pitchFamily="18" charset="-128"/>
            </a:endParaRPr>
          </a:p>
          <a:p>
            <a:r>
              <a:rPr kumimoji="1" lang="ja-JP" altLang="en-US" sz="1400">
                <a:solidFill>
                  <a:srgbClr val="0070C0"/>
                </a:solidFill>
                <a:latin typeface="UD デジタル 教科書体 NP-R" panose="02020400000000000000" pitchFamily="18" charset="-128"/>
                <a:ea typeface="UD デジタル 教科書体 NP-R" panose="02020400000000000000" pitchFamily="18" charset="-128"/>
              </a:rPr>
              <a:t>　ているアドレスにてログイン後、「ユー</a:t>
            </a:r>
            <a:endParaRPr kumimoji="1" lang="en-US" altLang="ja-JP" sz="1400">
              <a:solidFill>
                <a:srgbClr val="0070C0"/>
              </a:solidFill>
              <a:latin typeface="UD デジタル 教科書体 NP-R" panose="02020400000000000000" pitchFamily="18" charset="-128"/>
              <a:ea typeface="UD デジタル 教科書体 NP-R" panose="02020400000000000000" pitchFamily="18" charset="-128"/>
            </a:endParaRPr>
          </a:p>
          <a:p>
            <a:r>
              <a:rPr kumimoji="1" lang="ja-JP" altLang="en-US" sz="1400">
                <a:solidFill>
                  <a:srgbClr val="0070C0"/>
                </a:solidFill>
                <a:latin typeface="UD デジタル 教科書体 NP-R" panose="02020400000000000000" pitchFamily="18" charset="-128"/>
                <a:ea typeface="UD デジタル 教科書体 NP-R" panose="02020400000000000000" pitchFamily="18" charset="-128"/>
              </a:rPr>
              <a:t>　ザー情報」から自身で変更してください。</a:t>
            </a:r>
            <a:endParaRPr kumimoji="1" lang="en-US" altLang="ja-JP" sz="1400">
              <a:solidFill>
                <a:srgbClr val="0070C0"/>
              </a:solidFill>
              <a:latin typeface="UD デジタル 教科書体 NP-R" panose="02020400000000000000" pitchFamily="18" charset="-128"/>
              <a:ea typeface="UD デジタル 教科書体 NP-R" panose="02020400000000000000" pitchFamily="18" charset="-128"/>
            </a:endParaRPr>
          </a:p>
          <a:p>
            <a:r>
              <a:rPr kumimoji="1" lang="en-US" altLang="ja-JP" sz="1400">
                <a:solidFill>
                  <a:srgbClr val="0070C0"/>
                </a:solidFill>
                <a:latin typeface="UD デジタル 教科書体 NP-R" panose="02020400000000000000" pitchFamily="18" charset="-128"/>
                <a:ea typeface="UD デジタル 教科書体 NP-R" panose="02020400000000000000" pitchFamily="18" charset="-128"/>
              </a:rPr>
              <a:t>※</a:t>
            </a:r>
            <a:r>
              <a:rPr kumimoji="1" lang="ja-JP" altLang="en-US" sz="1400">
                <a:solidFill>
                  <a:srgbClr val="0070C0"/>
                </a:solidFill>
                <a:latin typeface="UD デジタル 教科書体 NP-R" panose="02020400000000000000" pitchFamily="18" charset="-128"/>
                <a:ea typeface="UD デジタル 教科書体 NP-R" panose="02020400000000000000" pitchFamily="18" charset="-128"/>
              </a:rPr>
              <a:t>自身で変更ができない場合、</a:t>
            </a:r>
            <a:r>
              <a:rPr kumimoji="1" lang="ja-JP" altLang="en-US" sz="1400" u="sng">
                <a:solidFill>
                  <a:srgbClr val="0070C0"/>
                </a:solidFill>
                <a:latin typeface="UD デジタル 教科書体 NP-R" panose="02020400000000000000" pitchFamily="18" charset="-128"/>
                <a:ea typeface="UD デジタル 教科書体 NP-R" panose="02020400000000000000" pitchFamily="18" charset="-128"/>
              </a:rPr>
              <a:t>「その他ロ　</a:t>
            </a:r>
            <a:endParaRPr kumimoji="1" lang="en-US" altLang="ja-JP" sz="1400" u="sng">
              <a:solidFill>
                <a:srgbClr val="0070C0"/>
              </a:solidFill>
              <a:latin typeface="UD デジタル 教科書体 NP-R" panose="02020400000000000000" pitchFamily="18" charset="-128"/>
              <a:ea typeface="UD デジタル 教科書体 NP-R" panose="02020400000000000000" pitchFamily="18" charset="-128"/>
            </a:endParaRPr>
          </a:p>
          <a:p>
            <a:r>
              <a:rPr kumimoji="1" lang="ja-JP" altLang="en-US" sz="1400">
                <a:solidFill>
                  <a:srgbClr val="0070C0"/>
                </a:solidFill>
                <a:latin typeface="UD デジタル 教科書体 NP-R" panose="02020400000000000000" pitchFamily="18" charset="-128"/>
                <a:ea typeface="UD デジタル 教科書体 NP-R" panose="02020400000000000000" pitchFamily="18" charset="-128"/>
              </a:rPr>
              <a:t>　</a:t>
            </a:r>
            <a:r>
              <a:rPr kumimoji="1" lang="ja-JP" altLang="en-US" sz="1400" u="sng">
                <a:solidFill>
                  <a:srgbClr val="0070C0"/>
                </a:solidFill>
                <a:latin typeface="UD デジタル 教科書体 NP-R" panose="02020400000000000000" pitchFamily="18" charset="-128"/>
                <a:ea typeface="UD デジタル 教科書体 NP-R" panose="02020400000000000000" pitchFamily="18" charset="-128"/>
              </a:rPr>
              <a:t>グインにお困りの方はこちら」</a:t>
            </a:r>
            <a:r>
              <a:rPr kumimoji="1" lang="ja-JP" altLang="en-US" sz="1400">
                <a:solidFill>
                  <a:srgbClr val="0070C0"/>
                </a:solidFill>
                <a:latin typeface="UD デジタル 教科書体 NP-R" panose="02020400000000000000" pitchFamily="18" charset="-128"/>
                <a:ea typeface="UD デジタル 教科書体 NP-R" panose="02020400000000000000" pitchFamily="18" charset="-128"/>
              </a:rPr>
              <a:t>をクリッ　</a:t>
            </a:r>
            <a:endParaRPr kumimoji="1" lang="en-US" altLang="ja-JP" sz="1400">
              <a:solidFill>
                <a:srgbClr val="0070C0"/>
              </a:solidFill>
              <a:latin typeface="UD デジタル 教科書体 NP-R" panose="02020400000000000000" pitchFamily="18" charset="-128"/>
              <a:ea typeface="UD デジタル 教科書体 NP-R" panose="02020400000000000000" pitchFamily="18" charset="-128"/>
            </a:endParaRPr>
          </a:p>
          <a:p>
            <a:r>
              <a:rPr kumimoji="1" lang="ja-JP" altLang="en-US" sz="1400">
                <a:solidFill>
                  <a:srgbClr val="0070C0"/>
                </a:solidFill>
                <a:latin typeface="UD デジタル 教科書体 NP-R" panose="02020400000000000000" pitchFamily="18" charset="-128"/>
                <a:ea typeface="UD デジタル 教科書体 NP-R" panose="02020400000000000000" pitchFamily="18" charset="-128"/>
              </a:rPr>
              <a:t>　クしてください。</a:t>
            </a:r>
            <a:endParaRPr kumimoji="1" lang="en-US" altLang="ja-JP" sz="1400">
              <a:solidFill>
                <a:srgbClr val="0070C0"/>
              </a:solidFill>
              <a:latin typeface="UD デジタル 教科書体 NP-R" panose="02020400000000000000" pitchFamily="18" charset="-128"/>
              <a:ea typeface="UD デジタル 教科書体 NP-R" panose="02020400000000000000" pitchFamily="18" charset="-128"/>
            </a:endParaRPr>
          </a:p>
        </p:txBody>
      </p:sp>
      <p:cxnSp>
        <p:nvCxnSpPr>
          <p:cNvPr id="9" name="直線コネクタ 8">
            <a:extLst>
              <a:ext uri="{FF2B5EF4-FFF2-40B4-BE49-F238E27FC236}">
                <a16:creationId xmlns:a16="http://schemas.microsoft.com/office/drawing/2014/main" id="{9842B964-82E9-4E4E-AC92-67C446DC8B3E}"/>
              </a:ext>
            </a:extLst>
          </p:cNvPr>
          <p:cNvCxnSpPr>
            <a:cxnSpLocks/>
            <a:stCxn id="7" idx="1"/>
          </p:cNvCxnSpPr>
          <p:nvPr/>
        </p:nvCxnSpPr>
        <p:spPr>
          <a:xfrm flipH="1">
            <a:off x="4680233" y="4272812"/>
            <a:ext cx="729968" cy="1273356"/>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2" name="正方形/長方形 11">
            <a:extLst>
              <a:ext uri="{FF2B5EF4-FFF2-40B4-BE49-F238E27FC236}">
                <a16:creationId xmlns:a16="http://schemas.microsoft.com/office/drawing/2014/main" id="{C2E2A27C-8969-9743-B223-283FE05BD2A2}"/>
              </a:ext>
            </a:extLst>
          </p:cNvPr>
          <p:cNvSpPr/>
          <p:nvPr/>
        </p:nvSpPr>
        <p:spPr>
          <a:xfrm>
            <a:off x="5450158" y="5159173"/>
            <a:ext cx="3429446" cy="1415772"/>
          </a:xfrm>
          <a:prstGeom prst="rect">
            <a:avLst/>
          </a:prstGeom>
        </p:spPr>
        <p:txBody>
          <a:bodyPr wrap="square">
            <a:spAutoFit/>
          </a:bodyPr>
          <a:lstStyle/>
          <a:p>
            <a:r>
              <a:rPr kumimoji="1" lang="en-US" altLang="ja-JP" sz="1600" b="1">
                <a:solidFill>
                  <a:srgbClr val="0070C0"/>
                </a:solidFill>
                <a:latin typeface="UD デジタル 教科書体 NP-R" panose="02020400000000000000" pitchFamily="18" charset="-128"/>
                <a:ea typeface="UD デジタル 教科書体 NP-R" panose="02020400000000000000" pitchFamily="18" charset="-128"/>
              </a:rPr>
              <a:t>②</a:t>
            </a:r>
            <a:r>
              <a:rPr kumimoji="1" lang="ja-JP" altLang="en-US" sz="1600" b="1">
                <a:solidFill>
                  <a:srgbClr val="0070C0"/>
                </a:solidFill>
                <a:latin typeface="UD デジタル 教科書体 NP-R" panose="02020400000000000000" pitchFamily="18" charset="-128"/>
                <a:ea typeface="UD デジタル 教科書体 NP-R" panose="02020400000000000000" pitchFamily="18" charset="-128"/>
              </a:rPr>
              <a:t>パスワードを入力する。</a:t>
            </a:r>
            <a:endParaRPr kumimoji="1" lang="en-US" altLang="ja-JP" sz="1600" b="1">
              <a:solidFill>
                <a:srgbClr val="0070C0"/>
              </a:solidFill>
              <a:latin typeface="UD デジタル 教科書体 NP-R" panose="02020400000000000000" pitchFamily="18" charset="-128"/>
              <a:ea typeface="UD デジタル 教科書体 NP-R" panose="02020400000000000000" pitchFamily="18" charset="-128"/>
            </a:endParaRPr>
          </a:p>
          <a:p>
            <a:r>
              <a:rPr kumimoji="1" lang="en-US" altLang="ja-JP" sz="1400">
                <a:solidFill>
                  <a:srgbClr val="0070C0"/>
                </a:solidFill>
                <a:latin typeface="UD デジタル 教科書体 NP-R" panose="02020400000000000000" pitchFamily="18" charset="-128"/>
                <a:ea typeface="UD デジタル 教科書体 NP-R" panose="02020400000000000000" pitchFamily="18" charset="-128"/>
              </a:rPr>
              <a:t>※</a:t>
            </a:r>
            <a:r>
              <a:rPr kumimoji="1" lang="ja-JP" altLang="en-US" sz="1400">
                <a:solidFill>
                  <a:srgbClr val="0070C0"/>
                </a:solidFill>
                <a:latin typeface="UD デジタル 教科書体 NP-R" panose="02020400000000000000" pitchFamily="18" charset="-128"/>
                <a:ea typeface="UD デジタル 教科書体 NP-R" panose="02020400000000000000" pitchFamily="18" charset="-128"/>
              </a:rPr>
              <a:t>忘れた場合</a:t>
            </a:r>
            <a:r>
              <a:rPr kumimoji="1" lang="ja-JP" altLang="en-US" sz="1400" u="sng">
                <a:solidFill>
                  <a:srgbClr val="0070C0"/>
                </a:solidFill>
                <a:latin typeface="UD デジタル 教科書体 NP-R" panose="02020400000000000000" pitchFamily="18" charset="-128"/>
                <a:ea typeface="UD デジタル 教科書体 NP-R" panose="02020400000000000000" pitchFamily="18" charset="-128"/>
              </a:rPr>
              <a:t>「パスワードを忘れた方は</a:t>
            </a:r>
            <a:endParaRPr kumimoji="1" lang="en-US" altLang="ja-JP" sz="1400" u="sng">
              <a:solidFill>
                <a:srgbClr val="0070C0"/>
              </a:solidFill>
              <a:latin typeface="UD デジタル 教科書体 NP-R" panose="02020400000000000000" pitchFamily="18" charset="-128"/>
              <a:ea typeface="UD デジタル 教科書体 NP-R" panose="02020400000000000000" pitchFamily="18" charset="-128"/>
            </a:endParaRPr>
          </a:p>
          <a:p>
            <a:r>
              <a:rPr kumimoji="1" lang="ja-JP" altLang="en-US" sz="1400">
                <a:solidFill>
                  <a:srgbClr val="0070C0"/>
                </a:solidFill>
                <a:latin typeface="UD デジタル 教科書体 NP-R" panose="02020400000000000000" pitchFamily="18" charset="-128"/>
                <a:ea typeface="UD デジタル 教科書体 NP-R" panose="02020400000000000000" pitchFamily="18" charset="-128"/>
              </a:rPr>
              <a:t>　</a:t>
            </a:r>
            <a:r>
              <a:rPr kumimoji="1" lang="ja-JP" altLang="en-US" sz="1400" u="sng">
                <a:solidFill>
                  <a:srgbClr val="0070C0"/>
                </a:solidFill>
                <a:latin typeface="UD デジタル 教科書体 NP-R" panose="02020400000000000000" pitchFamily="18" charset="-128"/>
                <a:ea typeface="UD デジタル 教科書体 NP-R" panose="02020400000000000000" pitchFamily="18" charset="-128"/>
              </a:rPr>
              <a:t>こちら」</a:t>
            </a:r>
            <a:r>
              <a:rPr kumimoji="1" lang="ja-JP" altLang="en-US" sz="1400">
                <a:solidFill>
                  <a:srgbClr val="0070C0"/>
                </a:solidFill>
                <a:latin typeface="UD デジタル 教科書体 NP-R" panose="02020400000000000000" pitchFamily="18" charset="-128"/>
                <a:ea typeface="UD デジタル 教科書体 NP-R" panose="02020400000000000000" pitchFamily="18" charset="-128"/>
              </a:rPr>
              <a:t>から再設定してください。</a:t>
            </a:r>
            <a:endParaRPr kumimoji="1" lang="en-US" altLang="ja-JP" sz="1400">
              <a:solidFill>
                <a:srgbClr val="0070C0"/>
              </a:solidFill>
              <a:latin typeface="UD デジタル 教科書体 NP-R" panose="02020400000000000000" pitchFamily="18" charset="-128"/>
              <a:ea typeface="UD デジタル 教科書体 NP-R" panose="02020400000000000000" pitchFamily="18" charset="-128"/>
            </a:endParaRPr>
          </a:p>
          <a:p>
            <a:r>
              <a:rPr kumimoji="1" lang="en-US" altLang="ja-JP" sz="1400">
                <a:solidFill>
                  <a:srgbClr val="0070C0"/>
                </a:solidFill>
                <a:latin typeface="UD デジタル 教科書体 NP-R" panose="02020400000000000000" pitchFamily="18" charset="-128"/>
                <a:ea typeface="UD デジタル 教科書体 NP-R" panose="02020400000000000000" pitchFamily="18" charset="-128"/>
              </a:rPr>
              <a:t>※</a:t>
            </a:r>
            <a:r>
              <a:rPr kumimoji="1" lang="ja-JP" altLang="en-US" sz="1400">
                <a:solidFill>
                  <a:srgbClr val="0070C0"/>
                </a:solidFill>
                <a:latin typeface="UD デジタル 教科書体 NP-R" panose="02020400000000000000" pitchFamily="18" charset="-128"/>
                <a:ea typeface="UD デジタル 教科書体 NP-R" panose="02020400000000000000" pitchFamily="18" charset="-128"/>
              </a:rPr>
              <a:t>再設定ができない場合、</a:t>
            </a:r>
            <a:r>
              <a:rPr kumimoji="1" lang="ja-JP" altLang="en-US" sz="1400" u="sng">
                <a:solidFill>
                  <a:srgbClr val="0070C0"/>
                </a:solidFill>
                <a:latin typeface="UD デジタル 教科書体 NP-R" panose="02020400000000000000" pitchFamily="18" charset="-128"/>
                <a:ea typeface="UD デジタル 教科書体 NP-R" panose="02020400000000000000" pitchFamily="18" charset="-128"/>
              </a:rPr>
              <a:t>「その他ログ</a:t>
            </a:r>
            <a:endParaRPr kumimoji="1" lang="en-US" altLang="ja-JP" sz="1400" u="sng">
              <a:solidFill>
                <a:srgbClr val="0070C0"/>
              </a:solidFill>
              <a:latin typeface="UD デジタル 教科書体 NP-R" panose="02020400000000000000" pitchFamily="18" charset="-128"/>
              <a:ea typeface="UD デジタル 教科書体 NP-R" panose="02020400000000000000" pitchFamily="18" charset="-128"/>
            </a:endParaRPr>
          </a:p>
          <a:p>
            <a:r>
              <a:rPr kumimoji="1" lang="ja-JP" altLang="en-US" sz="1400">
                <a:solidFill>
                  <a:srgbClr val="0070C0"/>
                </a:solidFill>
                <a:latin typeface="UD デジタル 教科書体 NP-R" panose="02020400000000000000" pitchFamily="18" charset="-128"/>
                <a:ea typeface="UD デジタル 教科書体 NP-R" panose="02020400000000000000" pitchFamily="18" charset="-128"/>
              </a:rPr>
              <a:t>　</a:t>
            </a:r>
            <a:r>
              <a:rPr kumimoji="1" lang="ja-JP" altLang="en-US" sz="1400" u="sng">
                <a:solidFill>
                  <a:srgbClr val="0070C0"/>
                </a:solidFill>
                <a:latin typeface="UD デジタル 教科書体 NP-R" panose="02020400000000000000" pitchFamily="18" charset="-128"/>
                <a:ea typeface="UD デジタル 教科書体 NP-R" panose="02020400000000000000" pitchFamily="18" charset="-128"/>
              </a:rPr>
              <a:t>インにお困りの方はこちら」</a:t>
            </a:r>
            <a:r>
              <a:rPr kumimoji="1" lang="ja-JP" altLang="en-US" sz="1400">
                <a:solidFill>
                  <a:srgbClr val="0070C0"/>
                </a:solidFill>
                <a:latin typeface="UD デジタル 教科書体 NP-R" panose="02020400000000000000" pitchFamily="18" charset="-128"/>
                <a:ea typeface="UD デジタル 教科書体 NP-R" panose="02020400000000000000" pitchFamily="18" charset="-128"/>
              </a:rPr>
              <a:t>をクリッ　　</a:t>
            </a:r>
            <a:endParaRPr kumimoji="1" lang="en-US" altLang="ja-JP" sz="1400">
              <a:solidFill>
                <a:srgbClr val="0070C0"/>
              </a:solidFill>
              <a:latin typeface="UD デジタル 教科書体 NP-R" panose="02020400000000000000" pitchFamily="18" charset="-128"/>
              <a:ea typeface="UD デジタル 教科書体 NP-R" panose="02020400000000000000" pitchFamily="18" charset="-128"/>
            </a:endParaRPr>
          </a:p>
          <a:p>
            <a:r>
              <a:rPr kumimoji="1" lang="ja-JP" altLang="en-US" sz="1400">
                <a:solidFill>
                  <a:srgbClr val="0070C0"/>
                </a:solidFill>
                <a:latin typeface="UD デジタル 教科書体 NP-R" panose="02020400000000000000" pitchFamily="18" charset="-128"/>
                <a:ea typeface="UD デジタル 教科書体 NP-R" panose="02020400000000000000" pitchFamily="18" charset="-128"/>
              </a:rPr>
              <a:t>　クしてください。</a:t>
            </a:r>
            <a:endParaRPr kumimoji="1" lang="en-US" altLang="ja-JP" sz="1400">
              <a:solidFill>
                <a:srgbClr val="0070C0"/>
              </a:solidFill>
              <a:latin typeface="UD デジタル 教科書体 NP-R" panose="02020400000000000000" pitchFamily="18" charset="-128"/>
              <a:ea typeface="UD デジタル 教科書体 NP-R" panose="02020400000000000000" pitchFamily="18" charset="-128"/>
            </a:endParaRPr>
          </a:p>
        </p:txBody>
      </p:sp>
      <p:sp>
        <p:nvSpPr>
          <p:cNvPr id="13" name="正方形/長方形 12">
            <a:extLst>
              <a:ext uri="{FF2B5EF4-FFF2-40B4-BE49-F238E27FC236}">
                <a16:creationId xmlns:a16="http://schemas.microsoft.com/office/drawing/2014/main" id="{3827F897-3D45-8040-8F97-FF81CF8D30CC}"/>
              </a:ext>
            </a:extLst>
          </p:cNvPr>
          <p:cNvSpPr/>
          <p:nvPr/>
        </p:nvSpPr>
        <p:spPr>
          <a:xfrm>
            <a:off x="814272" y="5676577"/>
            <a:ext cx="3858517" cy="222193"/>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cxnSp>
        <p:nvCxnSpPr>
          <p:cNvPr id="14" name="直線コネクタ 13">
            <a:extLst>
              <a:ext uri="{FF2B5EF4-FFF2-40B4-BE49-F238E27FC236}">
                <a16:creationId xmlns:a16="http://schemas.microsoft.com/office/drawing/2014/main" id="{41FE514A-51B6-B143-B851-661CF20882E6}"/>
              </a:ext>
            </a:extLst>
          </p:cNvPr>
          <p:cNvCxnSpPr>
            <a:cxnSpLocks/>
          </p:cNvCxnSpPr>
          <p:nvPr/>
        </p:nvCxnSpPr>
        <p:spPr>
          <a:xfrm flipH="1">
            <a:off x="4687762" y="5744570"/>
            <a:ext cx="722439" cy="5219"/>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7" name="正方形/長方形 16">
            <a:extLst>
              <a:ext uri="{FF2B5EF4-FFF2-40B4-BE49-F238E27FC236}">
                <a16:creationId xmlns:a16="http://schemas.microsoft.com/office/drawing/2014/main" id="{C1A2743D-2957-2E41-99BF-EABB9B85B994}"/>
              </a:ext>
            </a:extLst>
          </p:cNvPr>
          <p:cNvSpPr/>
          <p:nvPr/>
        </p:nvSpPr>
        <p:spPr>
          <a:xfrm>
            <a:off x="5533966" y="6487604"/>
            <a:ext cx="3261829" cy="348109"/>
          </a:xfrm>
          <a:prstGeom prst="rect">
            <a:avLst/>
          </a:prstGeom>
        </p:spPr>
        <p:txBody>
          <a:bodyPr wrap="square">
            <a:spAutoFit/>
          </a:bodyPr>
          <a:lstStyle/>
          <a:p>
            <a:r>
              <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rPr>
              <a:t>③</a:t>
            </a:r>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「ログイン」をクリックする。</a:t>
            </a:r>
            <a:endPar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endParaRPr>
          </a:p>
        </p:txBody>
      </p:sp>
      <p:cxnSp>
        <p:nvCxnSpPr>
          <p:cNvPr id="18" name="直線コネクタ 17">
            <a:extLst>
              <a:ext uri="{FF2B5EF4-FFF2-40B4-BE49-F238E27FC236}">
                <a16:creationId xmlns:a16="http://schemas.microsoft.com/office/drawing/2014/main" id="{4D5E5982-82D2-8E44-AA85-D01F03D1BCE6}"/>
              </a:ext>
            </a:extLst>
          </p:cNvPr>
          <p:cNvCxnSpPr>
            <a:cxnSpLocks/>
            <a:endCxn id="19" idx="3"/>
          </p:cNvCxnSpPr>
          <p:nvPr/>
        </p:nvCxnSpPr>
        <p:spPr>
          <a:xfrm flipH="1" flipV="1">
            <a:off x="5071801" y="8834830"/>
            <a:ext cx="777369" cy="435413"/>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9" name="正方形/長方形 18">
            <a:extLst>
              <a:ext uri="{FF2B5EF4-FFF2-40B4-BE49-F238E27FC236}">
                <a16:creationId xmlns:a16="http://schemas.microsoft.com/office/drawing/2014/main" id="{7D15D4E2-B11C-8D4F-B6B5-94074CF41807}"/>
              </a:ext>
            </a:extLst>
          </p:cNvPr>
          <p:cNvSpPr/>
          <p:nvPr/>
        </p:nvSpPr>
        <p:spPr>
          <a:xfrm>
            <a:off x="814272" y="5951886"/>
            <a:ext cx="3858517" cy="290572"/>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8" name="正方形/長方形 7">
            <a:extLst>
              <a:ext uri="{FF2B5EF4-FFF2-40B4-BE49-F238E27FC236}">
                <a16:creationId xmlns:a16="http://schemas.microsoft.com/office/drawing/2014/main" id="{B9E46543-9671-DB48-E8EA-11B22924DDD9}"/>
              </a:ext>
            </a:extLst>
          </p:cNvPr>
          <p:cNvSpPr/>
          <p:nvPr/>
        </p:nvSpPr>
        <p:spPr>
          <a:xfrm>
            <a:off x="218251" y="2554824"/>
            <a:ext cx="8443320" cy="721993"/>
          </a:xfrm>
          <a:prstGeom prst="rect">
            <a:avLst/>
          </a:prstGeom>
        </p:spPr>
        <p:txBody>
          <a:bodyPr wrap="square">
            <a:spAutoFit/>
          </a:bodyPr>
          <a:lstStyle/>
          <a:p>
            <a:r>
              <a:rPr lang="ja-JP" altLang="en-US" sz="2046" b="1">
                <a:latin typeface="UD Digi Kyokasho N-R" panose="02020400000000000000" pitchFamily="49" charset="-128"/>
                <a:ea typeface="UD Digi Kyokasho N-R" panose="02020400000000000000" pitchFamily="49" charset="-128"/>
                <a:cs typeface="Times New Roman" panose="02020603050405020304" pitchFamily="18" charset="0"/>
              </a:rPr>
              <a:t>指導者マイページのトップページにアクセスする。</a:t>
            </a:r>
            <a:r>
              <a:rPr lang="en-US" altLang="ja-JP" sz="2046">
                <a:latin typeface="UD Digi Kyokasho N-R" panose="02020400000000000000" pitchFamily="49" charset="-128"/>
                <a:ea typeface="UD Digi Kyokasho N-R" panose="02020400000000000000" pitchFamily="49" charset="-128"/>
                <a:cs typeface="Times New Roman" panose="02020603050405020304" pitchFamily="18" charset="0"/>
                <a:hlinkClick r:id="rId3"/>
              </a:rPr>
              <a:t>https://account.japan-sports.or.jp/sign_in</a:t>
            </a:r>
            <a:endParaRPr lang="en-US" altLang="ja-JP" sz="2046">
              <a:latin typeface="UD Digi Kyokasho N-R" panose="02020400000000000000" pitchFamily="49" charset="-128"/>
              <a:ea typeface="UD Digi Kyokasho N-R" panose="02020400000000000000" pitchFamily="49" charset="-128"/>
              <a:cs typeface="Times New Roman" panose="02020603050405020304" pitchFamily="18" charset="0"/>
            </a:endParaRPr>
          </a:p>
        </p:txBody>
      </p:sp>
      <p:pic>
        <p:nvPicPr>
          <p:cNvPr id="10" name="図 9" descr="QR コード&#10;&#10;自動的に生成された説明">
            <a:extLst>
              <a:ext uri="{FF2B5EF4-FFF2-40B4-BE49-F238E27FC236}">
                <a16:creationId xmlns:a16="http://schemas.microsoft.com/office/drawing/2014/main" id="{F93AC725-270B-5FBA-29FD-45C0A43718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9399" y="2554824"/>
            <a:ext cx="708522" cy="708522"/>
          </a:xfrm>
          <a:prstGeom prst="rect">
            <a:avLst/>
          </a:prstGeom>
        </p:spPr>
      </p:pic>
      <p:graphicFrame>
        <p:nvGraphicFramePr>
          <p:cNvPr id="29" name="表 28">
            <a:extLst>
              <a:ext uri="{FF2B5EF4-FFF2-40B4-BE49-F238E27FC236}">
                <a16:creationId xmlns:a16="http://schemas.microsoft.com/office/drawing/2014/main" id="{DC7FF81B-2C0D-A533-563F-8E6A9789D0C1}"/>
              </a:ext>
            </a:extLst>
          </p:cNvPr>
          <p:cNvGraphicFramePr>
            <a:graphicFrameLocks noGrp="1"/>
          </p:cNvGraphicFramePr>
          <p:nvPr>
            <p:extLst>
              <p:ext uri="{D42A27DB-BD31-4B8C-83A1-F6EECF244321}">
                <p14:modId xmlns:p14="http://schemas.microsoft.com/office/powerpoint/2010/main" val="2914492611"/>
              </p:ext>
            </p:extLst>
          </p:nvPr>
        </p:nvGraphicFramePr>
        <p:xfrm>
          <a:off x="250328" y="370396"/>
          <a:ext cx="8411243" cy="561833"/>
        </p:xfrm>
        <a:graphic>
          <a:graphicData uri="http://schemas.openxmlformats.org/drawingml/2006/table">
            <a:tbl>
              <a:tblPr firstRow="1" bandRow="1">
                <a:tableStyleId>{5FD0F851-EC5A-4D38-B0AD-8093EC10F338}</a:tableStyleId>
              </a:tblPr>
              <a:tblGrid>
                <a:gridCol w="8411243">
                  <a:extLst>
                    <a:ext uri="{9D8B030D-6E8A-4147-A177-3AD203B41FA5}">
                      <a16:colId xmlns:a16="http://schemas.microsoft.com/office/drawing/2014/main" val="1233140292"/>
                    </a:ext>
                  </a:extLst>
                </a:gridCol>
              </a:tblGrid>
              <a:tr h="561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600">
                          <a:solidFill>
                            <a:srgbClr val="FF0000"/>
                          </a:solidFill>
                          <a:latin typeface="BIZ UDPゴシック" panose="020B0400000000000000" pitchFamily="50" charset="-128"/>
                          <a:ea typeface="BIZ UDPゴシック" panose="020B0400000000000000" pitchFamily="50" charset="-128"/>
                        </a:rPr>
                        <a:t>オンライン学習を受講する</a:t>
                      </a:r>
                      <a:r>
                        <a:rPr lang="ja-JP" altLang="en-US" sz="1800">
                          <a:solidFill>
                            <a:srgbClr val="FF0000"/>
                          </a:solidFill>
                          <a:latin typeface="BIZ UDPゴシック" panose="020B0400000000000000" pitchFamily="50" charset="-128"/>
                          <a:ea typeface="BIZ UDPゴシック" panose="020B0400000000000000" pitchFamily="50" charset="-128"/>
                        </a:rPr>
                        <a:t>（指導者マイページにログインする）</a:t>
                      </a:r>
                      <a:endParaRPr lang="en-US" altLang="ja-JP" sz="1800" b="1">
                        <a:solidFill>
                          <a:srgbClr val="FF0000"/>
                        </a:solidFill>
                        <a:latin typeface="BIZ UDPゴシック" panose="020B0400000000000000" pitchFamily="50" charset="-128"/>
                        <a:ea typeface="BIZ UDPゴシック" panose="020B0400000000000000" pitchFamily="50" charset="-128"/>
                      </a:endParaRPr>
                    </a:p>
                  </a:txBody>
                  <a:tcPr marL="84433" marR="84433" marT="42217" marB="42217" anchor="ctr"/>
                </a:tc>
                <a:extLst>
                  <a:ext uri="{0D108BD9-81ED-4DB2-BD59-A6C34878D82A}">
                    <a16:rowId xmlns:a16="http://schemas.microsoft.com/office/drawing/2014/main" val="3738033071"/>
                  </a:ext>
                </a:extLst>
              </a:tr>
            </a:tbl>
          </a:graphicData>
        </a:graphic>
      </p:graphicFrame>
      <p:sp>
        <p:nvSpPr>
          <p:cNvPr id="2" name="スライド番号プレースホルダー 14">
            <a:extLst>
              <a:ext uri="{FF2B5EF4-FFF2-40B4-BE49-F238E27FC236}">
                <a16:creationId xmlns:a16="http://schemas.microsoft.com/office/drawing/2014/main" id="{817208CB-4AFE-D601-52F9-1A44EC1697D8}"/>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23</a:t>
            </a:fld>
            <a:endParaRPr kumimoji="1" lang="ja-JP" altLang="en-US" sz="2800"/>
          </a:p>
        </p:txBody>
      </p:sp>
      <p:sp>
        <p:nvSpPr>
          <p:cNvPr id="3" name="テキスト ボックス 2">
            <a:extLst>
              <a:ext uri="{FF2B5EF4-FFF2-40B4-BE49-F238E27FC236}">
                <a16:creationId xmlns:a16="http://schemas.microsoft.com/office/drawing/2014/main" id="{F542AB43-8B39-7BDB-C0F5-313C2DBF12FC}"/>
              </a:ext>
            </a:extLst>
          </p:cNvPr>
          <p:cNvSpPr txBox="1"/>
          <p:nvPr/>
        </p:nvSpPr>
        <p:spPr>
          <a:xfrm>
            <a:off x="299876" y="1043057"/>
            <a:ext cx="8411243" cy="1323439"/>
          </a:xfrm>
          <a:prstGeom prst="rect">
            <a:avLst/>
          </a:prstGeom>
          <a:solidFill>
            <a:schemeClr val="accent4">
              <a:lumMod val="20000"/>
              <a:lumOff val="80000"/>
            </a:schemeClr>
          </a:solidFill>
        </p:spPr>
        <p:txBody>
          <a:bodyPr wrap="square" rtlCol="0">
            <a:spAutoFit/>
          </a:bodyPr>
          <a:lstStyle/>
          <a:p>
            <a:pPr marL="316634" indent="-316634">
              <a:buFont typeface="Wingdings" panose="05000000000000000000" pitchFamily="2" charset="2"/>
              <a:buChar char="Ø"/>
            </a:pPr>
            <a:r>
              <a:rPr kumimoji="1" lang="ja-JP" altLang="en-US" sz="1600" b="1">
                <a:latin typeface="UD Digi Kyokasho NP-R" panose="02020400000000000000" pitchFamily="18" charset="-128"/>
                <a:ea typeface="UD Digi Kyokasho NP-R" panose="02020400000000000000" pitchFamily="18" charset="-128"/>
              </a:rPr>
              <a:t>お手元に届く教材</a:t>
            </a:r>
            <a:r>
              <a:rPr kumimoji="1" lang="en-US" altLang="ja-JP" sz="1600" b="1">
                <a:latin typeface="UD Digi Kyokasho NP-R" panose="02020400000000000000" pitchFamily="18" charset="-128"/>
                <a:ea typeface="UD Digi Kyokasho NP-R" panose="02020400000000000000" pitchFamily="18" charset="-128"/>
              </a:rPr>
              <a:t>[</a:t>
            </a:r>
            <a:r>
              <a:rPr kumimoji="1" lang="ja-JP" altLang="en-US" sz="1600" b="1">
                <a:latin typeface="UD Digi Kyokasho NP-R" panose="02020400000000000000" pitchFamily="18" charset="-128"/>
                <a:ea typeface="UD Digi Kyokasho NP-R" panose="02020400000000000000" pitchFamily="18" charset="-128"/>
              </a:rPr>
              <a:t>共通科目（スタート）＋スタートコーチ（ジュニア・ユース）専門科目テキスト］を読了後、オンライン学習に取り組んでください。</a:t>
            </a:r>
            <a:endParaRPr kumimoji="1" lang="en-US" altLang="ja-JP" sz="1600" b="1">
              <a:latin typeface="UD Digi Kyokasho NP-R" panose="02020400000000000000" pitchFamily="18" charset="-128"/>
              <a:ea typeface="UD Digi Kyokasho NP-R" panose="02020400000000000000" pitchFamily="18" charset="-128"/>
            </a:endParaRPr>
          </a:p>
          <a:p>
            <a:pPr marL="316634" indent="-316634">
              <a:buFont typeface="Wingdings" panose="05000000000000000000" pitchFamily="2" charset="2"/>
              <a:buChar char="Ø"/>
            </a:pPr>
            <a:r>
              <a:rPr kumimoji="1" lang="ja-JP" altLang="en-US" sz="1600" b="1">
                <a:latin typeface="UD Digi Kyokasho NP-R" panose="02020400000000000000" pitchFamily="18" charset="-128"/>
                <a:ea typeface="UD Digi Kyokasho NP-R" panose="02020400000000000000" pitchFamily="18" charset="-128"/>
              </a:rPr>
              <a:t>受講期間内に、講義動画の視聴と検定試験の受験を完了することでオンライン学習は修了です。</a:t>
            </a:r>
            <a:endParaRPr kumimoji="1" lang="en-US" altLang="ja-JP" sz="1600" b="1">
              <a:latin typeface="UD Digi Kyokasho NP-R" panose="02020400000000000000" pitchFamily="18" charset="-128"/>
              <a:ea typeface="UD Digi Kyokasho NP-R" panose="02020400000000000000" pitchFamily="18" charset="-128"/>
            </a:endParaRPr>
          </a:p>
          <a:p>
            <a:pPr marL="316634" indent="-316634">
              <a:buFont typeface="Wingdings" panose="05000000000000000000" pitchFamily="2" charset="2"/>
              <a:buChar char="Ø"/>
            </a:pPr>
            <a:r>
              <a:rPr kumimoji="1" lang="ja-JP" altLang="en-US" sz="1600" b="1">
                <a:latin typeface="UD Digi Kyokasho NP-R" panose="02020400000000000000" pitchFamily="18" charset="-128"/>
                <a:ea typeface="UD Digi Kyokasho NP-R" panose="02020400000000000000" pitchFamily="18" charset="-128"/>
              </a:rPr>
              <a:t>受講期間が分からない場合は開催要項や実施団体からご確認ください。</a:t>
            </a:r>
            <a:endParaRPr kumimoji="1" lang="en-US" altLang="ja-JP" sz="1600" b="1">
              <a:latin typeface="UD Digi Kyokasho NP-R" panose="02020400000000000000" pitchFamily="18" charset="-128"/>
              <a:ea typeface="UD Digi Kyokasho NP-R" panose="02020400000000000000" pitchFamily="18" charset="-128"/>
            </a:endParaRPr>
          </a:p>
        </p:txBody>
      </p:sp>
    </p:spTree>
    <p:extLst>
      <p:ext uri="{BB962C8B-B14F-4D97-AF65-F5344CB8AC3E}">
        <p14:creationId xmlns:p14="http://schemas.microsoft.com/office/powerpoint/2010/main" val="104928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descr="グラフィカル ユーザー インターフェイス, テキスト, アプリケーション&#10;&#10;自動的に生成された説明">
            <a:extLst>
              <a:ext uri="{FF2B5EF4-FFF2-40B4-BE49-F238E27FC236}">
                <a16:creationId xmlns:a16="http://schemas.microsoft.com/office/drawing/2014/main" id="{7A4B42BC-07AF-684E-9C87-C4883C6ED516}"/>
              </a:ext>
            </a:extLst>
          </p:cNvPr>
          <p:cNvPicPr>
            <a:picLocks noChangeAspect="1"/>
          </p:cNvPicPr>
          <p:nvPr/>
        </p:nvPicPr>
        <p:blipFill rotWithShape="1">
          <a:blip r:embed="rId2">
            <a:extLst>
              <a:ext uri="{28A0092B-C50C-407E-A947-70E740481C1C}">
                <a14:useLocalDpi xmlns:a14="http://schemas.microsoft.com/office/drawing/2010/main" val="0"/>
              </a:ext>
            </a:extLst>
          </a:blip>
          <a:srcRect t="630" b="28969"/>
          <a:stretch/>
        </p:blipFill>
        <p:spPr>
          <a:xfrm>
            <a:off x="215556" y="1633476"/>
            <a:ext cx="7985879" cy="2945048"/>
          </a:xfrm>
          <a:prstGeom prst="rect">
            <a:avLst/>
          </a:prstGeom>
        </p:spPr>
      </p:pic>
      <p:sp>
        <p:nvSpPr>
          <p:cNvPr id="33" name="正方形/長方形 32">
            <a:extLst>
              <a:ext uri="{FF2B5EF4-FFF2-40B4-BE49-F238E27FC236}">
                <a16:creationId xmlns:a16="http://schemas.microsoft.com/office/drawing/2014/main" id="{09651D78-E3E6-604C-93CD-DD1FC587F102}"/>
              </a:ext>
            </a:extLst>
          </p:cNvPr>
          <p:cNvSpPr/>
          <p:nvPr/>
        </p:nvSpPr>
        <p:spPr>
          <a:xfrm>
            <a:off x="1071615" y="2465521"/>
            <a:ext cx="302060" cy="196370"/>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34" name="正方形/長方形 33">
            <a:extLst>
              <a:ext uri="{FF2B5EF4-FFF2-40B4-BE49-F238E27FC236}">
                <a16:creationId xmlns:a16="http://schemas.microsoft.com/office/drawing/2014/main" id="{5F96A9AA-4BBC-4D42-AF8C-72530F348AD4}"/>
              </a:ext>
            </a:extLst>
          </p:cNvPr>
          <p:cNvSpPr/>
          <p:nvPr/>
        </p:nvSpPr>
        <p:spPr>
          <a:xfrm>
            <a:off x="5466059" y="1125328"/>
            <a:ext cx="3262910" cy="603883"/>
          </a:xfrm>
          <a:prstGeom prst="rect">
            <a:avLst/>
          </a:prstGeom>
          <a:solidFill>
            <a:schemeClr val="bg1"/>
          </a:solidFill>
        </p:spPr>
        <p:txBody>
          <a:bodyPr wrap="square">
            <a:spAutoFit/>
          </a:bodyPr>
          <a:lstStyle/>
          <a:p>
            <a:r>
              <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rPr>
              <a:t>①</a:t>
            </a:r>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「資格を取得する」を</a:t>
            </a:r>
            <a:endPar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endParaRPr>
          </a:p>
          <a:p>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　クリックして展開する。</a:t>
            </a:r>
            <a:endParaRPr lang="ja-JP" altLang="en-US" sz="1662" b="1">
              <a:solidFill>
                <a:srgbClr val="0070C0"/>
              </a:solidFill>
              <a:latin typeface="UD デジタル 教科書体 NP-R" panose="02020400000000000000" pitchFamily="18" charset="-128"/>
              <a:ea typeface="UD デジタル 教科書体 NP-R" panose="02020400000000000000" pitchFamily="18" charset="-128"/>
            </a:endParaRPr>
          </a:p>
        </p:txBody>
      </p:sp>
      <p:cxnSp>
        <p:nvCxnSpPr>
          <p:cNvPr id="35" name="直線コネクタ 34">
            <a:extLst>
              <a:ext uri="{FF2B5EF4-FFF2-40B4-BE49-F238E27FC236}">
                <a16:creationId xmlns:a16="http://schemas.microsoft.com/office/drawing/2014/main" id="{2A83DAA7-3D74-684F-90FD-AB92C7A73118}"/>
              </a:ext>
            </a:extLst>
          </p:cNvPr>
          <p:cNvCxnSpPr>
            <a:cxnSpLocks/>
            <a:endCxn id="33" idx="3"/>
          </p:cNvCxnSpPr>
          <p:nvPr/>
        </p:nvCxnSpPr>
        <p:spPr>
          <a:xfrm flipH="1">
            <a:off x="1373675" y="1373031"/>
            <a:ext cx="4039153" cy="1190675"/>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38" name="正方形/長方形 37">
            <a:extLst>
              <a:ext uri="{FF2B5EF4-FFF2-40B4-BE49-F238E27FC236}">
                <a16:creationId xmlns:a16="http://schemas.microsoft.com/office/drawing/2014/main" id="{1CFAB6CC-E2ED-0C40-9FDE-0F7A9DE3DDBE}"/>
              </a:ext>
            </a:extLst>
          </p:cNvPr>
          <p:cNvSpPr/>
          <p:nvPr/>
        </p:nvSpPr>
        <p:spPr>
          <a:xfrm>
            <a:off x="215555" y="3026758"/>
            <a:ext cx="1158122" cy="196370"/>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39" name="正方形/長方形 38">
            <a:extLst>
              <a:ext uri="{FF2B5EF4-FFF2-40B4-BE49-F238E27FC236}">
                <a16:creationId xmlns:a16="http://schemas.microsoft.com/office/drawing/2014/main" id="{7DF30C64-A5F4-9E4F-91F6-BB489C05E175}"/>
              </a:ext>
            </a:extLst>
          </p:cNvPr>
          <p:cNvSpPr/>
          <p:nvPr/>
        </p:nvSpPr>
        <p:spPr>
          <a:xfrm>
            <a:off x="5466063" y="1729212"/>
            <a:ext cx="3677937" cy="348109"/>
          </a:xfrm>
          <a:prstGeom prst="rect">
            <a:avLst/>
          </a:prstGeom>
          <a:solidFill>
            <a:schemeClr val="bg1"/>
          </a:solidFill>
        </p:spPr>
        <p:txBody>
          <a:bodyPr wrap="square">
            <a:spAutoFit/>
          </a:bodyPr>
          <a:lstStyle/>
          <a:p>
            <a:r>
              <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rPr>
              <a:t>②</a:t>
            </a:r>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a:t>
            </a:r>
            <a:r>
              <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rPr>
              <a:t>e</a:t>
            </a:r>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ラーニング」をクリックする。</a:t>
            </a:r>
            <a:endParaRPr lang="ja-JP" altLang="en-US" sz="1662" b="1">
              <a:solidFill>
                <a:srgbClr val="0070C0"/>
              </a:solidFill>
              <a:latin typeface="UD デジタル 教科書体 NP-R" panose="02020400000000000000" pitchFamily="18" charset="-128"/>
              <a:ea typeface="UD デジタル 教科書体 NP-R" panose="02020400000000000000" pitchFamily="18" charset="-128"/>
            </a:endParaRPr>
          </a:p>
        </p:txBody>
      </p:sp>
      <p:cxnSp>
        <p:nvCxnSpPr>
          <p:cNvPr id="42" name="直線コネクタ 41">
            <a:extLst>
              <a:ext uri="{FF2B5EF4-FFF2-40B4-BE49-F238E27FC236}">
                <a16:creationId xmlns:a16="http://schemas.microsoft.com/office/drawing/2014/main" id="{54B1823F-AE26-EB40-9919-2D8960A318D9}"/>
              </a:ext>
            </a:extLst>
          </p:cNvPr>
          <p:cNvCxnSpPr>
            <a:cxnSpLocks/>
            <a:endCxn id="38" idx="3"/>
          </p:cNvCxnSpPr>
          <p:nvPr/>
        </p:nvCxnSpPr>
        <p:spPr>
          <a:xfrm flipH="1">
            <a:off x="1373677" y="1892593"/>
            <a:ext cx="4092382" cy="123235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46" name="正方形/長方形 45">
            <a:extLst>
              <a:ext uri="{FF2B5EF4-FFF2-40B4-BE49-F238E27FC236}">
                <a16:creationId xmlns:a16="http://schemas.microsoft.com/office/drawing/2014/main" id="{19D90706-A3E9-BA40-88C7-18059C5CC957}"/>
              </a:ext>
            </a:extLst>
          </p:cNvPr>
          <p:cNvSpPr/>
          <p:nvPr/>
        </p:nvSpPr>
        <p:spPr>
          <a:xfrm>
            <a:off x="2159071" y="2946382"/>
            <a:ext cx="532463" cy="206392"/>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48" name="正方形/長方形 47">
            <a:extLst>
              <a:ext uri="{FF2B5EF4-FFF2-40B4-BE49-F238E27FC236}">
                <a16:creationId xmlns:a16="http://schemas.microsoft.com/office/drawing/2014/main" id="{5EC539AF-C7C1-8F46-AB35-09291B94A720}"/>
              </a:ext>
            </a:extLst>
          </p:cNvPr>
          <p:cNvSpPr/>
          <p:nvPr/>
        </p:nvSpPr>
        <p:spPr>
          <a:xfrm>
            <a:off x="5664179" y="2661892"/>
            <a:ext cx="3262910" cy="603883"/>
          </a:xfrm>
          <a:prstGeom prst="rect">
            <a:avLst/>
          </a:prstGeom>
        </p:spPr>
        <p:txBody>
          <a:bodyPr wrap="square">
            <a:spAutoFit/>
          </a:bodyPr>
          <a:lstStyle/>
          <a:p>
            <a:r>
              <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rPr>
              <a:t>③</a:t>
            </a:r>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注意事項を確認し</a:t>
            </a:r>
            <a:endPar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endParaRPr>
          </a:p>
          <a:p>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「ログイン」をクリックする。</a:t>
            </a:r>
            <a:endParaRPr lang="ja-JP" altLang="en-US" sz="1662" b="1">
              <a:solidFill>
                <a:srgbClr val="0070C0"/>
              </a:solidFill>
            </a:endParaRPr>
          </a:p>
        </p:txBody>
      </p:sp>
      <p:cxnSp>
        <p:nvCxnSpPr>
          <p:cNvPr id="49" name="直線コネクタ 48">
            <a:extLst>
              <a:ext uri="{FF2B5EF4-FFF2-40B4-BE49-F238E27FC236}">
                <a16:creationId xmlns:a16="http://schemas.microsoft.com/office/drawing/2014/main" id="{09D255EB-39F3-0B4C-9DED-14A46160CC71}"/>
              </a:ext>
            </a:extLst>
          </p:cNvPr>
          <p:cNvCxnSpPr>
            <a:cxnSpLocks/>
            <a:endCxn id="46" idx="3"/>
          </p:cNvCxnSpPr>
          <p:nvPr/>
        </p:nvCxnSpPr>
        <p:spPr>
          <a:xfrm flipH="1">
            <a:off x="2691534" y="2946382"/>
            <a:ext cx="2947946" cy="103196"/>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pic>
        <p:nvPicPr>
          <p:cNvPr id="4" name="図 3">
            <a:extLst>
              <a:ext uri="{FF2B5EF4-FFF2-40B4-BE49-F238E27FC236}">
                <a16:creationId xmlns:a16="http://schemas.microsoft.com/office/drawing/2014/main" id="{E13003F2-0545-8C7E-5521-001CAA567C4A}"/>
              </a:ext>
            </a:extLst>
          </p:cNvPr>
          <p:cNvPicPr>
            <a:picLocks noChangeAspect="1"/>
          </p:cNvPicPr>
          <p:nvPr/>
        </p:nvPicPr>
        <p:blipFill rotWithShape="1">
          <a:blip r:embed="rId3"/>
          <a:srcRect l="4718" t="27813"/>
          <a:stretch/>
        </p:blipFill>
        <p:spPr>
          <a:xfrm>
            <a:off x="215556" y="1633477"/>
            <a:ext cx="1158115" cy="804213"/>
          </a:xfrm>
          <a:prstGeom prst="rect">
            <a:avLst/>
          </a:prstGeom>
        </p:spPr>
      </p:pic>
      <p:graphicFrame>
        <p:nvGraphicFramePr>
          <p:cNvPr id="5" name="表 4">
            <a:extLst>
              <a:ext uri="{FF2B5EF4-FFF2-40B4-BE49-F238E27FC236}">
                <a16:creationId xmlns:a16="http://schemas.microsoft.com/office/drawing/2014/main" id="{F8312A59-44E5-FDC8-8F1F-FE16FD301832}"/>
              </a:ext>
            </a:extLst>
          </p:cNvPr>
          <p:cNvGraphicFramePr>
            <a:graphicFrameLocks noGrp="1"/>
          </p:cNvGraphicFramePr>
          <p:nvPr/>
        </p:nvGraphicFramePr>
        <p:xfrm>
          <a:off x="215557" y="450505"/>
          <a:ext cx="8411243" cy="561833"/>
        </p:xfrm>
        <a:graphic>
          <a:graphicData uri="http://schemas.openxmlformats.org/drawingml/2006/table">
            <a:tbl>
              <a:tblPr firstRow="1" bandRow="1">
                <a:tableStyleId>{5FD0F851-EC5A-4D38-B0AD-8093EC10F338}</a:tableStyleId>
              </a:tblPr>
              <a:tblGrid>
                <a:gridCol w="8411243">
                  <a:extLst>
                    <a:ext uri="{9D8B030D-6E8A-4147-A177-3AD203B41FA5}">
                      <a16:colId xmlns:a16="http://schemas.microsoft.com/office/drawing/2014/main" val="1233140292"/>
                    </a:ext>
                  </a:extLst>
                </a:gridCol>
              </a:tblGrid>
              <a:tr h="561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600">
                          <a:solidFill>
                            <a:srgbClr val="FF0000"/>
                          </a:solidFill>
                          <a:latin typeface="BIZ UDPゴシック" panose="020B0400000000000000" pitchFamily="50" charset="-128"/>
                          <a:ea typeface="BIZ UDPゴシック" panose="020B0400000000000000" pitchFamily="50" charset="-128"/>
                        </a:rPr>
                        <a:t>オンライン学習を受講する</a:t>
                      </a:r>
                      <a:r>
                        <a:rPr lang="ja-JP" altLang="en-US" sz="1800">
                          <a:solidFill>
                            <a:srgbClr val="FF0000"/>
                          </a:solidFill>
                          <a:latin typeface="BIZ UDPゴシック" panose="020B0400000000000000" pitchFamily="50" charset="-128"/>
                          <a:ea typeface="BIZ UDPゴシック" panose="020B0400000000000000" pitchFamily="50" charset="-128"/>
                        </a:rPr>
                        <a:t>（スマートスタディにログインする）</a:t>
                      </a:r>
                      <a:endParaRPr lang="en-US" altLang="ja-JP" sz="1800" b="1">
                        <a:solidFill>
                          <a:srgbClr val="FF0000"/>
                        </a:solidFill>
                        <a:latin typeface="BIZ UDPゴシック" panose="020B0400000000000000" pitchFamily="50" charset="-128"/>
                        <a:ea typeface="BIZ UDPゴシック" panose="020B0400000000000000" pitchFamily="50" charset="-128"/>
                      </a:endParaRPr>
                    </a:p>
                  </a:txBody>
                  <a:tcPr marL="84433" marR="84433" marT="42217" marB="42217" anchor="ctr"/>
                </a:tc>
                <a:extLst>
                  <a:ext uri="{0D108BD9-81ED-4DB2-BD59-A6C34878D82A}">
                    <a16:rowId xmlns:a16="http://schemas.microsoft.com/office/drawing/2014/main" val="3738033071"/>
                  </a:ext>
                </a:extLst>
              </a:tr>
            </a:tbl>
          </a:graphicData>
        </a:graphic>
      </p:graphicFrame>
      <p:sp>
        <p:nvSpPr>
          <p:cNvPr id="6" name="吹き出し: 角を丸めた四角形 5">
            <a:extLst>
              <a:ext uri="{FF2B5EF4-FFF2-40B4-BE49-F238E27FC236}">
                <a16:creationId xmlns:a16="http://schemas.microsoft.com/office/drawing/2014/main" id="{88C0006E-FEC6-48A9-16C9-0090BBD44B72}"/>
              </a:ext>
            </a:extLst>
          </p:cNvPr>
          <p:cNvSpPr/>
          <p:nvPr/>
        </p:nvSpPr>
        <p:spPr>
          <a:xfrm>
            <a:off x="3599590" y="3571799"/>
            <a:ext cx="4964673" cy="757648"/>
          </a:xfrm>
          <a:prstGeom prst="wedgeRoundRectCallout">
            <a:avLst>
              <a:gd name="adj1" fmla="val 6940"/>
              <a:gd name="adj2" fmla="val -98246"/>
              <a:gd name="adj3" fmla="val 16667"/>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22178">
              <a:defRPr/>
            </a:pPr>
            <a:r>
              <a:rPr kumimoji="1" lang="ja-JP" altLang="en-US" sz="1662" b="1" u="sng">
                <a:solidFill>
                  <a:schemeClr val="accent2"/>
                </a:solidFill>
                <a:latin typeface="Calibri" panose="020F0502020204030204"/>
                <a:ea typeface="游ゴシック" panose="020B0400000000000000" pitchFamily="50" charset="-128"/>
              </a:rPr>
              <a:t>受講期間のみログインボタンが表示されます。</a:t>
            </a:r>
          </a:p>
          <a:p>
            <a:pPr defTabSz="422178">
              <a:defRPr/>
            </a:pPr>
            <a:r>
              <a:rPr kumimoji="1" lang="en-US" altLang="ja-JP" sz="1477" b="1">
                <a:solidFill>
                  <a:schemeClr val="accent2"/>
                </a:solidFill>
                <a:latin typeface="Calibri" panose="020F0502020204030204"/>
                <a:ea typeface="游ゴシック" panose="020B0400000000000000" pitchFamily="50" charset="-128"/>
              </a:rPr>
              <a:t>※</a:t>
            </a:r>
            <a:r>
              <a:rPr kumimoji="1" lang="ja-JP" altLang="en-US" sz="1477" b="1">
                <a:solidFill>
                  <a:schemeClr val="accent2"/>
                </a:solidFill>
                <a:latin typeface="Calibri" panose="020F0502020204030204"/>
                <a:ea typeface="游ゴシック" panose="020B0400000000000000" pitchFamily="50" charset="-128"/>
              </a:rPr>
              <a:t>受講期間が分からない場合は開催要項や実施団体からご確認ください。</a:t>
            </a:r>
            <a:endParaRPr kumimoji="1" lang="en-US" altLang="ja-JP" sz="1477" b="1">
              <a:solidFill>
                <a:schemeClr val="accent2"/>
              </a:solidFill>
              <a:latin typeface="Calibri" panose="020F0502020204030204"/>
              <a:ea typeface="游ゴシック" panose="020B0400000000000000" pitchFamily="50" charset="-128"/>
            </a:endParaRPr>
          </a:p>
        </p:txBody>
      </p:sp>
      <p:sp>
        <p:nvSpPr>
          <p:cNvPr id="15" name="テキスト ボックス 14">
            <a:extLst>
              <a:ext uri="{FF2B5EF4-FFF2-40B4-BE49-F238E27FC236}">
                <a16:creationId xmlns:a16="http://schemas.microsoft.com/office/drawing/2014/main" id="{9CF5C943-2FEE-A56C-A844-1520015DA4FF}"/>
              </a:ext>
            </a:extLst>
          </p:cNvPr>
          <p:cNvSpPr txBox="1"/>
          <p:nvPr/>
        </p:nvSpPr>
        <p:spPr>
          <a:xfrm>
            <a:off x="944766" y="4936903"/>
            <a:ext cx="7619497" cy="1493614"/>
          </a:xfrm>
          <a:prstGeom prst="rect">
            <a:avLst/>
          </a:prstGeom>
          <a:solidFill>
            <a:schemeClr val="accent4">
              <a:lumMod val="20000"/>
              <a:lumOff val="80000"/>
            </a:schemeClr>
          </a:solidFill>
        </p:spPr>
        <p:txBody>
          <a:bodyPr wrap="square" rtlCol="0">
            <a:spAutoFit/>
          </a:bodyPr>
          <a:lstStyle/>
          <a:p>
            <a:pPr algn="ctr">
              <a:lnSpc>
                <a:spcPts val="2216"/>
              </a:lnSpc>
            </a:pPr>
            <a:r>
              <a:rPr kumimoji="1" lang="ja-JP" altLang="en-US" b="1" u="sng">
                <a:latin typeface="UD Digi Kyokasho NP-R" panose="02020400000000000000" pitchFamily="18" charset="-128"/>
                <a:ea typeface="UD Digi Kyokasho NP-R" panose="02020400000000000000" pitchFamily="18" charset="-128"/>
              </a:rPr>
              <a:t>スマートスタディにエラー表示が出た場合は以下までご連絡ください。</a:t>
            </a:r>
            <a:endParaRPr kumimoji="1" lang="en-US" altLang="ja-JP" b="1" u="sng">
              <a:latin typeface="UD Digi Kyokasho NP-R" panose="02020400000000000000" pitchFamily="18" charset="-128"/>
              <a:ea typeface="UD Digi Kyokasho NP-R" panose="02020400000000000000" pitchFamily="18" charset="-128"/>
            </a:endParaRPr>
          </a:p>
          <a:p>
            <a:pPr>
              <a:lnSpc>
                <a:spcPts val="2216"/>
              </a:lnSpc>
            </a:pPr>
            <a:r>
              <a:rPr kumimoji="1" lang="en-US" altLang="ja-JP" sz="1662">
                <a:latin typeface="UD Digi Kyokasho NP-R" panose="02020400000000000000" pitchFamily="18" charset="-128"/>
                <a:ea typeface="UD Digi Kyokasho NP-R" panose="02020400000000000000" pitchFamily="18" charset="-128"/>
              </a:rPr>
              <a:t>※</a:t>
            </a:r>
            <a:r>
              <a:rPr kumimoji="1" lang="ja-JP" altLang="en-US" sz="1662">
                <a:latin typeface="UD Digi Kyokasho NP-R" panose="02020400000000000000" pitchFamily="18" charset="-128"/>
                <a:ea typeface="UD Digi Kyokasho NP-R" panose="02020400000000000000" pitchFamily="18" charset="-128"/>
              </a:rPr>
              <a:t>受講申込承認後からオンライン学習の受講までに、指導者マイページに登録しているメールアドレスを変更した場合、上記ログインボタンをクリックするとエラー表示が出ます。</a:t>
            </a:r>
            <a:endParaRPr kumimoji="1" lang="en-US" altLang="ja-JP" sz="1662">
              <a:latin typeface="UD Digi Kyokasho NP-R" panose="02020400000000000000" pitchFamily="18" charset="-128"/>
              <a:ea typeface="UD Digi Kyokasho NP-R" panose="02020400000000000000" pitchFamily="18" charset="-128"/>
            </a:endParaRPr>
          </a:p>
          <a:p>
            <a:pPr algn="ctr">
              <a:lnSpc>
                <a:spcPts val="2216"/>
              </a:lnSpc>
            </a:pPr>
            <a:r>
              <a:rPr kumimoji="1" lang="ja-JP" altLang="en-US" sz="1662">
                <a:latin typeface="UD Digi Kyokasho NP-R" panose="02020400000000000000" pitchFamily="18" charset="-128"/>
                <a:ea typeface="UD Digi Kyokasho NP-R" panose="02020400000000000000" pitchFamily="18" charset="-128"/>
              </a:rPr>
              <a:t>日本スポーツ協会 少年団課：</a:t>
            </a:r>
            <a:r>
              <a:rPr kumimoji="1" lang="en-US" altLang="ja-JP" sz="1662">
                <a:latin typeface="UD Digi Kyokasho NP-R" panose="02020400000000000000" pitchFamily="18" charset="-128"/>
                <a:ea typeface="UD Digi Kyokasho NP-R" panose="02020400000000000000" pitchFamily="18" charset="-128"/>
                <a:hlinkClick r:id="rId4"/>
              </a:rPr>
              <a:t>sc-syonendan@japan-sports.or.jp</a:t>
            </a:r>
            <a:endParaRPr kumimoji="1" lang="en-US" altLang="ja-JP" sz="1662">
              <a:latin typeface="UD Digi Kyokasho NP-R" panose="02020400000000000000" pitchFamily="18" charset="-128"/>
              <a:ea typeface="UD Digi Kyokasho NP-R" panose="02020400000000000000" pitchFamily="18" charset="-128"/>
            </a:endParaRPr>
          </a:p>
        </p:txBody>
      </p:sp>
      <p:sp>
        <p:nvSpPr>
          <p:cNvPr id="2" name="スライド番号プレースホルダー 14">
            <a:extLst>
              <a:ext uri="{FF2B5EF4-FFF2-40B4-BE49-F238E27FC236}">
                <a16:creationId xmlns:a16="http://schemas.microsoft.com/office/drawing/2014/main" id="{0B3F152E-2D56-6D2A-2883-16784670D755}"/>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24</a:t>
            </a:fld>
            <a:endParaRPr kumimoji="1" lang="ja-JP" altLang="en-US" sz="2800"/>
          </a:p>
        </p:txBody>
      </p:sp>
    </p:spTree>
    <p:extLst>
      <p:ext uri="{BB962C8B-B14F-4D97-AF65-F5344CB8AC3E}">
        <p14:creationId xmlns:p14="http://schemas.microsoft.com/office/powerpoint/2010/main" val="1266101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descr="グラフィカル ユーザー インターフェイス, テキスト&#10;&#10;自動的に生成された説明">
            <a:extLst>
              <a:ext uri="{FF2B5EF4-FFF2-40B4-BE49-F238E27FC236}">
                <a16:creationId xmlns:a16="http://schemas.microsoft.com/office/drawing/2014/main" id="{84A15C8D-BC6D-475E-ABDC-3E48DD821D2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207" r="691" b="5401"/>
          <a:stretch/>
        </p:blipFill>
        <p:spPr>
          <a:xfrm>
            <a:off x="272532" y="1548500"/>
            <a:ext cx="5765970" cy="4353738"/>
          </a:xfrm>
          <a:prstGeom prst="rect">
            <a:avLst/>
          </a:prstGeom>
        </p:spPr>
      </p:pic>
      <p:sp>
        <p:nvSpPr>
          <p:cNvPr id="16" name="正方形/長方形 15">
            <a:extLst>
              <a:ext uri="{FF2B5EF4-FFF2-40B4-BE49-F238E27FC236}">
                <a16:creationId xmlns:a16="http://schemas.microsoft.com/office/drawing/2014/main" id="{1D36A313-A02E-C441-B87E-35D1CB0E1667}"/>
              </a:ext>
            </a:extLst>
          </p:cNvPr>
          <p:cNvSpPr/>
          <p:nvPr/>
        </p:nvSpPr>
        <p:spPr>
          <a:xfrm>
            <a:off x="541793" y="5326748"/>
            <a:ext cx="1543145" cy="233093"/>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18" name="正方形/長方形 17">
            <a:extLst>
              <a:ext uri="{FF2B5EF4-FFF2-40B4-BE49-F238E27FC236}">
                <a16:creationId xmlns:a16="http://schemas.microsoft.com/office/drawing/2014/main" id="{5574AD09-CA16-9B49-975D-16FAE6B03D33}"/>
              </a:ext>
            </a:extLst>
          </p:cNvPr>
          <p:cNvSpPr/>
          <p:nvPr/>
        </p:nvSpPr>
        <p:spPr>
          <a:xfrm>
            <a:off x="6170628" y="3978213"/>
            <a:ext cx="2640568" cy="603883"/>
          </a:xfrm>
          <a:prstGeom prst="rect">
            <a:avLst/>
          </a:prstGeom>
        </p:spPr>
        <p:txBody>
          <a:bodyPr wrap="square">
            <a:spAutoFit/>
          </a:bodyPr>
          <a:lstStyle/>
          <a:p>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コース名をクリックし</a:t>
            </a:r>
            <a:endPar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endParaRPr>
          </a:p>
          <a:p>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受講画面に進む。</a:t>
            </a:r>
            <a:endPar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endParaRPr>
          </a:p>
        </p:txBody>
      </p:sp>
      <p:cxnSp>
        <p:nvCxnSpPr>
          <p:cNvPr id="19" name="直線コネクタ 18">
            <a:extLst>
              <a:ext uri="{FF2B5EF4-FFF2-40B4-BE49-F238E27FC236}">
                <a16:creationId xmlns:a16="http://schemas.microsoft.com/office/drawing/2014/main" id="{A75ED79C-D578-7449-9744-E7D88BD37EDF}"/>
              </a:ext>
            </a:extLst>
          </p:cNvPr>
          <p:cNvCxnSpPr>
            <a:cxnSpLocks/>
          </p:cNvCxnSpPr>
          <p:nvPr/>
        </p:nvCxnSpPr>
        <p:spPr>
          <a:xfrm flipH="1">
            <a:off x="1339370" y="4067022"/>
            <a:ext cx="4831258" cy="1236852"/>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2" name="正方形/長方形 11">
            <a:extLst>
              <a:ext uri="{FF2B5EF4-FFF2-40B4-BE49-F238E27FC236}">
                <a16:creationId xmlns:a16="http://schemas.microsoft.com/office/drawing/2014/main" id="{E4644338-73EF-4A19-A995-D0D83EBF4F1F}"/>
              </a:ext>
            </a:extLst>
          </p:cNvPr>
          <p:cNvSpPr/>
          <p:nvPr/>
        </p:nvSpPr>
        <p:spPr>
          <a:xfrm>
            <a:off x="567798" y="5638859"/>
            <a:ext cx="1543145" cy="263379"/>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13" name="正方形/長方形 12">
            <a:extLst>
              <a:ext uri="{FF2B5EF4-FFF2-40B4-BE49-F238E27FC236}">
                <a16:creationId xmlns:a16="http://schemas.microsoft.com/office/drawing/2014/main" id="{D679185D-B8EA-4B9C-970A-F0EF884F246C}"/>
              </a:ext>
            </a:extLst>
          </p:cNvPr>
          <p:cNvSpPr/>
          <p:nvPr/>
        </p:nvSpPr>
        <p:spPr>
          <a:xfrm>
            <a:off x="502085" y="1939507"/>
            <a:ext cx="5403406" cy="141931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graphicFrame>
        <p:nvGraphicFramePr>
          <p:cNvPr id="3" name="表 2">
            <a:extLst>
              <a:ext uri="{FF2B5EF4-FFF2-40B4-BE49-F238E27FC236}">
                <a16:creationId xmlns:a16="http://schemas.microsoft.com/office/drawing/2014/main" id="{D1300210-AEA2-0FB5-C39E-DFCA0439865E}"/>
              </a:ext>
            </a:extLst>
          </p:cNvPr>
          <p:cNvGraphicFramePr>
            <a:graphicFrameLocks noGrp="1"/>
          </p:cNvGraphicFramePr>
          <p:nvPr>
            <p:extLst>
              <p:ext uri="{D42A27DB-BD31-4B8C-83A1-F6EECF244321}">
                <p14:modId xmlns:p14="http://schemas.microsoft.com/office/powerpoint/2010/main" val="3442200507"/>
              </p:ext>
            </p:extLst>
          </p:nvPr>
        </p:nvGraphicFramePr>
        <p:xfrm>
          <a:off x="191652" y="138172"/>
          <a:ext cx="8411243" cy="561833"/>
        </p:xfrm>
        <a:graphic>
          <a:graphicData uri="http://schemas.openxmlformats.org/drawingml/2006/table">
            <a:tbl>
              <a:tblPr firstRow="1" bandRow="1">
                <a:tableStyleId>{5FD0F851-EC5A-4D38-B0AD-8093EC10F338}</a:tableStyleId>
              </a:tblPr>
              <a:tblGrid>
                <a:gridCol w="8411243">
                  <a:extLst>
                    <a:ext uri="{9D8B030D-6E8A-4147-A177-3AD203B41FA5}">
                      <a16:colId xmlns:a16="http://schemas.microsoft.com/office/drawing/2014/main" val="1233140292"/>
                    </a:ext>
                  </a:extLst>
                </a:gridCol>
              </a:tblGrid>
              <a:tr h="561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600">
                          <a:solidFill>
                            <a:srgbClr val="FF0000"/>
                          </a:solidFill>
                          <a:latin typeface="BIZ UDPゴシック" panose="020B0400000000000000" pitchFamily="50" charset="-128"/>
                          <a:ea typeface="BIZ UDPゴシック" panose="020B0400000000000000" pitchFamily="50" charset="-128"/>
                        </a:rPr>
                        <a:t>オンライン学習を受講する</a:t>
                      </a:r>
                      <a:endParaRPr lang="en-US" altLang="ja-JP" sz="1800" b="1">
                        <a:solidFill>
                          <a:srgbClr val="FF0000"/>
                        </a:solidFill>
                        <a:latin typeface="BIZ UDPゴシック" panose="020B0400000000000000" pitchFamily="50" charset="-128"/>
                        <a:ea typeface="BIZ UDPゴシック" panose="020B0400000000000000" pitchFamily="50" charset="-128"/>
                      </a:endParaRPr>
                    </a:p>
                  </a:txBody>
                  <a:tcPr marL="84433" marR="84433" marT="42217" marB="42217" anchor="ctr"/>
                </a:tc>
                <a:extLst>
                  <a:ext uri="{0D108BD9-81ED-4DB2-BD59-A6C34878D82A}">
                    <a16:rowId xmlns:a16="http://schemas.microsoft.com/office/drawing/2014/main" val="3738033071"/>
                  </a:ext>
                </a:extLst>
              </a:tr>
            </a:tbl>
          </a:graphicData>
        </a:graphic>
      </p:graphicFrame>
      <p:sp>
        <p:nvSpPr>
          <p:cNvPr id="5" name="テキスト ボックス 4">
            <a:extLst>
              <a:ext uri="{FF2B5EF4-FFF2-40B4-BE49-F238E27FC236}">
                <a16:creationId xmlns:a16="http://schemas.microsoft.com/office/drawing/2014/main" id="{AA6AE98C-2A36-9458-F43A-96EDBB4B92F4}"/>
              </a:ext>
            </a:extLst>
          </p:cNvPr>
          <p:cNvSpPr txBox="1"/>
          <p:nvPr/>
        </p:nvSpPr>
        <p:spPr>
          <a:xfrm>
            <a:off x="621571" y="5353412"/>
            <a:ext cx="1422712" cy="177613"/>
          </a:xfrm>
          <a:prstGeom prst="rect">
            <a:avLst/>
          </a:prstGeom>
          <a:solidFill>
            <a:schemeClr val="bg1"/>
          </a:solidFill>
        </p:spPr>
        <p:txBody>
          <a:bodyPr wrap="square" rtlCol="0">
            <a:spAutoFit/>
          </a:bodyPr>
          <a:lstStyle/>
          <a:p>
            <a:r>
              <a:rPr kumimoji="1" lang="ja-JP" altLang="en-US" sz="554" b="1">
                <a:solidFill>
                  <a:srgbClr val="FF0000"/>
                </a:solidFill>
              </a:rPr>
              <a:t>スタートコーチ（ジュニア・ユース）</a:t>
            </a:r>
          </a:p>
        </p:txBody>
      </p:sp>
      <p:sp>
        <p:nvSpPr>
          <p:cNvPr id="6" name="吹き出し: 角を丸めた四角形 5">
            <a:extLst>
              <a:ext uri="{FF2B5EF4-FFF2-40B4-BE49-F238E27FC236}">
                <a16:creationId xmlns:a16="http://schemas.microsoft.com/office/drawing/2014/main" id="{1B9629DC-2146-D824-113D-0209A48DB3FF}"/>
              </a:ext>
            </a:extLst>
          </p:cNvPr>
          <p:cNvSpPr/>
          <p:nvPr/>
        </p:nvSpPr>
        <p:spPr>
          <a:xfrm>
            <a:off x="4978763" y="2256705"/>
            <a:ext cx="3938991" cy="1013303"/>
          </a:xfrm>
          <a:prstGeom prst="wedgeRoundRectCallout">
            <a:avLst>
              <a:gd name="adj1" fmla="val -57081"/>
              <a:gd name="adj2" fmla="val 23257"/>
              <a:gd name="adj3" fmla="val 16667"/>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22178">
              <a:defRPr/>
            </a:pPr>
            <a:r>
              <a:rPr kumimoji="1" lang="ja-JP" altLang="en-US" sz="1477" b="1" u="sng">
                <a:solidFill>
                  <a:schemeClr val="accent2"/>
                </a:solidFill>
                <a:latin typeface="Calibri" panose="020F0502020204030204"/>
                <a:ea typeface="游ゴシック" panose="020B0400000000000000" pitchFamily="50" charset="-128"/>
              </a:rPr>
              <a:t>日本スポーツ協会</a:t>
            </a:r>
            <a:r>
              <a:rPr kumimoji="1" lang="en-US" altLang="ja-JP" sz="1477" b="1" u="sng">
                <a:solidFill>
                  <a:schemeClr val="accent2"/>
                </a:solidFill>
                <a:latin typeface="Calibri" panose="020F0502020204030204"/>
                <a:ea typeface="游ゴシック" panose="020B0400000000000000" pitchFamily="50" charset="-128"/>
              </a:rPr>
              <a:t>(JSPO)</a:t>
            </a:r>
            <a:r>
              <a:rPr kumimoji="1" lang="ja-JP" altLang="en-US" sz="1477" b="1" u="sng">
                <a:solidFill>
                  <a:schemeClr val="accent2"/>
                </a:solidFill>
                <a:latin typeface="Calibri" panose="020F0502020204030204"/>
                <a:ea typeface="游ゴシック" panose="020B0400000000000000" pitchFamily="50" charset="-128"/>
              </a:rPr>
              <a:t>で実施しているオンライン学習者共通のお知らせ欄です。</a:t>
            </a:r>
          </a:p>
          <a:p>
            <a:pPr defTabSz="422178">
              <a:defRPr/>
            </a:pPr>
            <a:r>
              <a:rPr kumimoji="1" lang="en-US" altLang="ja-JP" sz="1293" b="1">
                <a:solidFill>
                  <a:schemeClr val="accent2"/>
                </a:solidFill>
                <a:latin typeface="Calibri" panose="020F0502020204030204"/>
                <a:ea typeface="游ゴシック" panose="020B0400000000000000" pitchFamily="50" charset="-128"/>
              </a:rPr>
              <a:t>※</a:t>
            </a:r>
            <a:r>
              <a:rPr kumimoji="1" lang="ja-JP" altLang="en-US" sz="1293" b="1">
                <a:solidFill>
                  <a:schemeClr val="accent2"/>
                </a:solidFill>
                <a:latin typeface="Calibri" panose="020F0502020204030204"/>
                <a:ea typeface="游ゴシック" panose="020B0400000000000000" pitchFamily="50" charset="-128"/>
              </a:rPr>
              <a:t>スタートコーチ（ジュニア・ユース）資格以外のオンライン学習に関する情報も表示されます。</a:t>
            </a:r>
            <a:endParaRPr kumimoji="1" lang="en-US" altLang="ja-JP" sz="1293" b="1">
              <a:solidFill>
                <a:schemeClr val="accent2"/>
              </a:solidFill>
              <a:latin typeface="Calibri" panose="020F0502020204030204"/>
              <a:ea typeface="游ゴシック" panose="020B0400000000000000" pitchFamily="50" charset="-128"/>
            </a:endParaRPr>
          </a:p>
        </p:txBody>
      </p:sp>
      <p:sp>
        <p:nvSpPr>
          <p:cNvPr id="8" name="吹き出し: 角を丸めた四角形 7">
            <a:extLst>
              <a:ext uri="{FF2B5EF4-FFF2-40B4-BE49-F238E27FC236}">
                <a16:creationId xmlns:a16="http://schemas.microsoft.com/office/drawing/2014/main" id="{D83E3308-4B97-543F-D196-4F33CFC15986}"/>
              </a:ext>
            </a:extLst>
          </p:cNvPr>
          <p:cNvSpPr/>
          <p:nvPr/>
        </p:nvSpPr>
        <p:spPr>
          <a:xfrm>
            <a:off x="2592560" y="5120715"/>
            <a:ext cx="5949375" cy="833797"/>
          </a:xfrm>
          <a:prstGeom prst="wedgeRoundRectCallout">
            <a:avLst>
              <a:gd name="adj1" fmla="val -59352"/>
              <a:gd name="adj2" fmla="val 34058"/>
              <a:gd name="adj3" fmla="val 16667"/>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22178">
              <a:defRPr/>
            </a:pPr>
            <a:r>
              <a:rPr kumimoji="1" lang="ja-JP" altLang="en-US" sz="1477" b="1" u="sng">
                <a:solidFill>
                  <a:schemeClr val="accent2"/>
                </a:solidFill>
                <a:latin typeface="Calibri" panose="020F0502020204030204"/>
                <a:ea typeface="游ゴシック" panose="020B0400000000000000" pitchFamily="50" charset="-128"/>
              </a:rPr>
              <a:t>達成率が表示されます。全ての受講を完了すると</a:t>
            </a:r>
            <a:r>
              <a:rPr kumimoji="1" lang="en-US" altLang="ja-JP" sz="1477" b="1" u="sng">
                <a:solidFill>
                  <a:schemeClr val="accent2"/>
                </a:solidFill>
                <a:latin typeface="Calibri" panose="020F0502020204030204"/>
                <a:ea typeface="游ゴシック" panose="020B0400000000000000" pitchFamily="50" charset="-128"/>
              </a:rPr>
              <a:t>100</a:t>
            </a:r>
            <a:r>
              <a:rPr kumimoji="1" lang="ja-JP" altLang="en-US" sz="1477" b="1" u="sng">
                <a:solidFill>
                  <a:schemeClr val="accent2"/>
                </a:solidFill>
                <a:latin typeface="Calibri" panose="020F0502020204030204"/>
                <a:ea typeface="游ゴシック" panose="020B0400000000000000" pitchFamily="50" charset="-128"/>
              </a:rPr>
              <a:t>％になります</a:t>
            </a:r>
            <a:r>
              <a:rPr kumimoji="1" lang="ja-JP" altLang="en-US" sz="1477" b="1">
                <a:solidFill>
                  <a:schemeClr val="accent2"/>
                </a:solidFill>
                <a:latin typeface="Calibri" panose="020F0502020204030204"/>
                <a:ea typeface="游ゴシック" panose="020B0400000000000000" pitchFamily="50" charset="-128"/>
              </a:rPr>
              <a:t>。</a:t>
            </a:r>
          </a:p>
          <a:p>
            <a:pPr defTabSz="422178">
              <a:defRPr/>
            </a:pPr>
            <a:r>
              <a:rPr kumimoji="1" lang="en-US" altLang="ja-JP" sz="1293" b="1">
                <a:solidFill>
                  <a:schemeClr val="accent2"/>
                </a:solidFill>
                <a:latin typeface="Calibri" panose="020F0502020204030204"/>
                <a:ea typeface="游ゴシック" panose="020B0400000000000000" pitchFamily="50" charset="-128"/>
              </a:rPr>
              <a:t>※</a:t>
            </a:r>
            <a:r>
              <a:rPr kumimoji="1" lang="ja-JP" altLang="en-US" sz="1293" b="1">
                <a:solidFill>
                  <a:schemeClr val="accent2"/>
                </a:solidFill>
                <a:latin typeface="Calibri" panose="020F0502020204030204"/>
                <a:ea typeface="游ゴシック" panose="020B0400000000000000" pitchFamily="50" charset="-128"/>
              </a:rPr>
              <a:t>全てを受講したにもかかわらず</a:t>
            </a:r>
            <a:r>
              <a:rPr kumimoji="1" lang="en-US" altLang="ja-JP" sz="1293" b="1">
                <a:solidFill>
                  <a:schemeClr val="accent2"/>
                </a:solidFill>
                <a:latin typeface="Calibri" panose="020F0502020204030204"/>
                <a:ea typeface="游ゴシック" panose="020B0400000000000000" pitchFamily="50" charset="-128"/>
              </a:rPr>
              <a:t>100%</a:t>
            </a:r>
            <a:r>
              <a:rPr kumimoji="1" lang="ja-JP" altLang="en-US" sz="1293" b="1">
                <a:solidFill>
                  <a:schemeClr val="accent2"/>
                </a:solidFill>
                <a:latin typeface="Calibri" panose="020F0502020204030204"/>
                <a:ea typeface="游ゴシック" panose="020B0400000000000000" pitchFamily="50" charset="-128"/>
              </a:rPr>
              <a:t>にならない場合は、一度指導者マイページをログアウトし、再度ログインの上ご確認ください。</a:t>
            </a:r>
            <a:endParaRPr kumimoji="1" lang="en-US" altLang="ja-JP" sz="1293" b="1">
              <a:solidFill>
                <a:schemeClr val="accent2"/>
              </a:solidFill>
              <a:latin typeface="Calibri" panose="020F0502020204030204"/>
              <a:ea typeface="游ゴシック" panose="020B0400000000000000" pitchFamily="50" charset="-128"/>
            </a:endParaRPr>
          </a:p>
        </p:txBody>
      </p:sp>
      <p:cxnSp>
        <p:nvCxnSpPr>
          <p:cNvPr id="17" name="直線コネクタ 16">
            <a:extLst>
              <a:ext uri="{FF2B5EF4-FFF2-40B4-BE49-F238E27FC236}">
                <a16:creationId xmlns:a16="http://schemas.microsoft.com/office/drawing/2014/main" id="{673D3C8A-14A5-551F-B9AD-D97B79F4B893}"/>
              </a:ext>
            </a:extLst>
          </p:cNvPr>
          <p:cNvCxnSpPr>
            <a:cxnSpLocks/>
          </p:cNvCxnSpPr>
          <p:nvPr/>
        </p:nvCxnSpPr>
        <p:spPr>
          <a:xfrm flipH="1">
            <a:off x="1339370" y="4046564"/>
            <a:ext cx="4831258" cy="1236852"/>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4">
            <a:extLst>
              <a:ext uri="{FF2B5EF4-FFF2-40B4-BE49-F238E27FC236}">
                <a16:creationId xmlns:a16="http://schemas.microsoft.com/office/drawing/2014/main" id="{27D11A8F-13B9-E751-5210-B7472522BBC9}"/>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25</a:t>
            </a:fld>
            <a:endParaRPr kumimoji="1" lang="ja-JP" altLang="en-US" sz="2800"/>
          </a:p>
        </p:txBody>
      </p:sp>
    </p:spTree>
    <p:extLst>
      <p:ext uri="{BB962C8B-B14F-4D97-AF65-F5344CB8AC3E}">
        <p14:creationId xmlns:p14="http://schemas.microsoft.com/office/powerpoint/2010/main" val="2628963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descr="グラフィカル ユーザー インターフェイス, Web サイト&#10;&#10;自動的に生成された説明">
            <a:extLst>
              <a:ext uri="{FF2B5EF4-FFF2-40B4-BE49-F238E27FC236}">
                <a16:creationId xmlns:a16="http://schemas.microsoft.com/office/drawing/2014/main" id="{743EB19F-1C0F-479D-B56D-8E41DD198B8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8535"/>
          <a:stretch/>
        </p:blipFill>
        <p:spPr bwMode="auto">
          <a:xfrm>
            <a:off x="57766" y="1060045"/>
            <a:ext cx="6857069" cy="5272645"/>
          </a:xfrm>
          <a:prstGeom prst="rect">
            <a:avLst/>
          </a:prstGeom>
          <a:ln>
            <a:noFill/>
          </a:ln>
          <a:extLst>
            <a:ext uri="{53640926-AAD7-44D8-BBD7-CCE9431645EC}">
              <a14:shadowObscured xmlns:a14="http://schemas.microsoft.com/office/drawing/2010/main"/>
            </a:ext>
          </a:extLst>
        </p:spPr>
      </p:pic>
      <p:sp>
        <p:nvSpPr>
          <p:cNvPr id="16" name="正方形/長方形 15">
            <a:extLst>
              <a:ext uri="{FF2B5EF4-FFF2-40B4-BE49-F238E27FC236}">
                <a16:creationId xmlns:a16="http://schemas.microsoft.com/office/drawing/2014/main" id="{1D36A313-A02E-C441-B87E-35D1CB0E1667}"/>
              </a:ext>
            </a:extLst>
          </p:cNvPr>
          <p:cNvSpPr/>
          <p:nvPr/>
        </p:nvSpPr>
        <p:spPr>
          <a:xfrm>
            <a:off x="1794206" y="4756711"/>
            <a:ext cx="869918" cy="383689"/>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18" name="正方形/長方形 17">
            <a:extLst>
              <a:ext uri="{FF2B5EF4-FFF2-40B4-BE49-F238E27FC236}">
                <a16:creationId xmlns:a16="http://schemas.microsoft.com/office/drawing/2014/main" id="{5574AD09-CA16-9B49-975D-16FAE6B03D33}"/>
              </a:ext>
            </a:extLst>
          </p:cNvPr>
          <p:cNvSpPr/>
          <p:nvPr/>
        </p:nvSpPr>
        <p:spPr>
          <a:xfrm>
            <a:off x="2361892" y="3083168"/>
            <a:ext cx="6191768" cy="575414"/>
          </a:xfrm>
          <a:prstGeom prst="rect">
            <a:avLst/>
          </a:prstGeom>
        </p:spPr>
        <p:txBody>
          <a:bodyPr wrap="square">
            <a:spAutoFit/>
          </a:bodyPr>
          <a:lstStyle/>
          <a:p>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「講義動画」をクリックし受講ページに進む。</a:t>
            </a:r>
            <a:endPar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endParaRPr>
          </a:p>
          <a:p>
            <a:r>
              <a:rPr kumimoji="1" lang="en-US" altLang="ja-JP" sz="1477" b="1">
                <a:solidFill>
                  <a:srgbClr val="0070C0"/>
                </a:solidFill>
                <a:latin typeface="UD デジタル 教科書体 NP-R" panose="02020400000000000000" pitchFamily="18" charset="-128"/>
                <a:ea typeface="UD デジタル 教科書体 NP-R" panose="02020400000000000000" pitchFamily="18" charset="-128"/>
              </a:rPr>
              <a:t>※</a:t>
            </a:r>
            <a:r>
              <a:rPr kumimoji="1" lang="ja-JP" altLang="en-US" sz="1477" b="1">
                <a:solidFill>
                  <a:srgbClr val="0070C0"/>
                </a:solidFill>
                <a:latin typeface="UD デジタル 教科書体 NP-R" panose="02020400000000000000" pitchFamily="18" charset="-128"/>
                <a:ea typeface="UD デジタル 教科書体 NP-R" panose="02020400000000000000" pitchFamily="18" charset="-128"/>
              </a:rPr>
              <a:t>お手元に本資格養成講習会テキストをご用意の上ご覧ください。</a:t>
            </a:r>
            <a:endParaRPr lang="ja-JP" altLang="en-US" sz="1477" b="1">
              <a:solidFill>
                <a:srgbClr val="0070C0"/>
              </a:solidFill>
              <a:latin typeface="UD デジタル 教科書体 NP-R" panose="02020400000000000000" pitchFamily="18" charset="-128"/>
              <a:ea typeface="UD デジタル 教科書体 NP-R" panose="02020400000000000000" pitchFamily="18" charset="-128"/>
            </a:endParaRPr>
          </a:p>
        </p:txBody>
      </p:sp>
      <p:cxnSp>
        <p:nvCxnSpPr>
          <p:cNvPr id="19" name="直線コネクタ 18">
            <a:extLst>
              <a:ext uri="{FF2B5EF4-FFF2-40B4-BE49-F238E27FC236}">
                <a16:creationId xmlns:a16="http://schemas.microsoft.com/office/drawing/2014/main" id="{A75ED79C-D578-7449-9744-E7D88BD37EDF}"/>
              </a:ext>
            </a:extLst>
          </p:cNvPr>
          <p:cNvCxnSpPr>
            <a:cxnSpLocks/>
          </p:cNvCxnSpPr>
          <p:nvPr/>
        </p:nvCxnSpPr>
        <p:spPr>
          <a:xfrm flipH="1">
            <a:off x="2361891" y="3746167"/>
            <a:ext cx="780368" cy="972659"/>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C7771399-FA60-AB42-A3C6-AD16C2058112}"/>
              </a:ext>
            </a:extLst>
          </p:cNvPr>
          <p:cNvSpPr txBox="1"/>
          <p:nvPr/>
        </p:nvSpPr>
        <p:spPr>
          <a:xfrm>
            <a:off x="2464235" y="7891501"/>
            <a:ext cx="6191769" cy="348109"/>
          </a:xfrm>
          <a:prstGeom prst="rect">
            <a:avLst/>
          </a:prstGeom>
          <a:noFill/>
        </p:spPr>
        <p:txBody>
          <a:bodyPr wrap="square" rtlCol="0">
            <a:spAutoFit/>
          </a:bodyPr>
          <a:lstStyle/>
          <a:p>
            <a:r>
              <a:rPr kumimoji="1" lang="en-US" altLang="ja-JP" sz="1662">
                <a:latin typeface="UD Digi Kyokasho NP-R" panose="02020400000000000000" pitchFamily="18" charset="-128"/>
                <a:ea typeface="UD Digi Kyokasho NP-R" panose="02020400000000000000" pitchFamily="18" charset="-128"/>
              </a:rPr>
              <a:t>※</a:t>
            </a:r>
            <a:r>
              <a:rPr kumimoji="1" lang="ja-JP" altLang="en-US" sz="1662">
                <a:latin typeface="UD Digi Kyokasho NP-R" panose="02020400000000000000" pitchFamily="18" charset="-128"/>
                <a:ea typeface="UD Digi Kyokasho NP-R" panose="02020400000000000000" pitchFamily="18" charset="-128"/>
              </a:rPr>
              <a:t>画像はサンプルです。実際の画面とは異なる場合があります。</a:t>
            </a:r>
          </a:p>
        </p:txBody>
      </p:sp>
      <p:sp>
        <p:nvSpPr>
          <p:cNvPr id="26" name="正方形/長方形 25">
            <a:extLst>
              <a:ext uri="{FF2B5EF4-FFF2-40B4-BE49-F238E27FC236}">
                <a16:creationId xmlns:a16="http://schemas.microsoft.com/office/drawing/2014/main" id="{F7D19F1F-6A4B-409D-8F2C-7E7A0B653B77}"/>
              </a:ext>
            </a:extLst>
          </p:cNvPr>
          <p:cNvSpPr/>
          <p:nvPr/>
        </p:nvSpPr>
        <p:spPr>
          <a:xfrm>
            <a:off x="5289998" y="1247758"/>
            <a:ext cx="644709" cy="648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4433" tIns="42217" rIns="84433" bIns="42217" numCol="1" spcCol="0" rtlCol="0" fromWordArt="0" anchor="ctr" anchorCtr="0" forceAA="0" compatLnSpc="1">
            <a:prstTxWarp prst="textNoShape">
              <a:avLst/>
            </a:prstTxWarp>
            <a:noAutofit/>
          </a:bodyPr>
          <a:lstStyle/>
          <a:p>
            <a:endParaRPr lang="ja-JP" altLang="en-US" sz="1662"/>
          </a:p>
        </p:txBody>
      </p:sp>
      <p:graphicFrame>
        <p:nvGraphicFramePr>
          <p:cNvPr id="3" name="表 2">
            <a:extLst>
              <a:ext uri="{FF2B5EF4-FFF2-40B4-BE49-F238E27FC236}">
                <a16:creationId xmlns:a16="http://schemas.microsoft.com/office/drawing/2014/main" id="{EF649859-59BF-C8E2-0457-D56D0C0085EB}"/>
              </a:ext>
            </a:extLst>
          </p:cNvPr>
          <p:cNvGraphicFramePr>
            <a:graphicFrameLocks noGrp="1"/>
          </p:cNvGraphicFramePr>
          <p:nvPr/>
        </p:nvGraphicFramePr>
        <p:xfrm>
          <a:off x="179408" y="422442"/>
          <a:ext cx="8411243" cy="561833"/>
        </p:xfrm>
        <a:graphic>
          <a:graphicData uri="http://schemas.openxmlformats.org/drawingml/2006/table">
            <a:tbl>
              <a:tblPr firstRow="1" bandRow="1">
                <a:tableStyleId>{5FD0F851-EC5A-4D38-B0AD-8093EC10F338}</a:tableStyleId>
              </a:tblPr>
              <a:tblGrid>
                <a:gridCol w="8411243">
                  <a:extLst>
                    <a:ext uri="{9D8B030D-6E8A-4147-A177-3AD203B41FA5}">
                      <a16:colId xmlns:a16="http://schemas.microsoft.com/office/drawing/2014/main" val="1233140292"/>
                    </a:ext>
                  </a:extLst>
                </a:gridCol>
              </a:tblGrid>
              <a:tr h="561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600">
                          <a:solidFill>
                            <a:srgbClr val="FF0000"/>
                          </a:solidFill>
                          <a:latin typeface="BIZ UDPゴシック" panose="020B0400000000000000" pitchFamily="50" charset="-128"/>
                          <a:ea typeface="BIZ UDPゴシック" panose="020B0400000000000000" pitchFamily="50" charset="-128"/>
                        </a:rPr>
                        <a:t>オンライン学習を受講する</a:t>
                      </a:r>
                      <a:r>
                        <a:rPr lang="ja-JP" altLang="en-US" sz="1800">
                          <a:solidFill>
                            <a:srgbClr val="FF0000"/>
                          </a:solidFill>
                          <a:latin typeface="BIZ UDPゴシック" panose="020B0400000000000000" pitchFamily="50" charset="-128"/>
                          <a:ea typeface="BIZ UDPゴシック" panose="020B0400000000000000" pitchFamily="50" charset="-128"/>
                        </a:rPr>
                        <a:t>（講義動画を視聴する）</a:t>
                      </a:r>
                      <a:endParaRPr lang="en-US" altLang="ja-JP" sz="1800" b="1">
                        <a:solidFill>
                          <a:srgbClr val="FF0000"/>
                        </a:solidFill>
                        <a:latin typeface="BIZ UDPゴシック" panose="020B0400000000000000" pitchFamily="50" charset="-128"/>
                        <a:ea typeface="BIZ UDPゴシック" panose="020B0400000000000000" pitchFamily="50" charset="-128"/>
                      </a:endParaRPr>
                    </a:p>
                  </a:txBody>
                  <a:tcPr marL="84433" marR="84433" marT="42217" marB="42217" anchor="ctr"/>
                </a:tc>
                <a:extLst>
                  <a:ext uri="{0D108BD9-81ED-4DB2-BD59-A6C34878D82A}">
                    <a16:rowId xmlns:a16="http://schemas.microsoft.com/office/drawing/2014/main" val="3738033071"/>
                  </a:ext>
                </a:extLst>
              </a:tr>
            </a:tbl>
          </a:graphicData>
        </a:graphic>
      </p:graphicFrame>
      <p:sp>
        <p:nvSpPr>
          <p:cNvPr id="2" name="スライド番号プレースホルダー 14">
            <a:extLst>
              <a:ext uri="{FF2B5EF4-FFF2-40B4-BE49-F238E27FC236}">
                <a16:creationId xmlns:a16="http://schemas.microsoft.com/office/drawing/2014/main" id="{4BADE3ED-5003-009B-5910-BE81CD8844C1}"/>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26</a:t>
            </a:fld>
            <a:endParaRPr kumimoji="1" lang="ja-JP" altLang="en-US" sz="2800"/>
          </a:p>
        </p:txBody>
      </p:sp>
      <p:sp>
        <p:nvSpPr>
          <p:cNvPr id="4" name="テキスト ボックス 3">
            <a:extLst>
              <a:ext uri="{FF2B5EF4-FFF2-40B4-BE49-F238E27FC236}">
                <a16:creationId xmlns:a16="http://schemas.microsoft.com/office/drawing/2014/main" id="{3453A6C7-59AA-9D7D-EA09-2CDAE7204D0B}"/>
              </a:ext>
            </a:extLst>
          </p:cNvPr>
          <p:cNvSpPr txBox="1"/>
          <p:nvPr/>
        </p:nvSpPr>
        <p:spPr>
          <a:xfrm>
            <a:off x="179408" y="1809391"/>
            <a:ext cx="5110590" cy="362279"/>
          </a:xfrm>
          <a:prstGeom prst="rect">
            <a:avLst/>
          </a:prstGeom>
          <a:solidFill>
            <a:srgbClr val="C9151E"/>
          </a:solidFill>
        </p:spPr>
        <p:txBody>
          <a:bodyPr wrap="square" rtlCol="0">
            <a:spAutoFit/>
          </a:bodyPr>
          <a:lstStyle/>
          <a:p>
            <a:pPr algn="ctr"/>
            <a:r>
              <a:rPr kumimoji="1" lang="ja-JP" altLang="en-US" sz="1754" b="1">
                <a:solidFill>
                  <a:schemeClr val="bg1"/>
                </a:solidFill>
              </a:rPr>
              <a:t>スタートコーチ（ジュニア・ユース）養成講習会</a:t>
            </a:r>
          </a:p>
        </p:txBody>
      </p:sp>
    </p:spTree>
    <p:extLst>
      <p:ext uri="{BB962C8B-B14F-4D97-AF65-F5344CB8AC3E}">
        <p14:creationId xmlns:p14="http://schemas.microsoft.com/office/powerpoint/2010/main" val="3597722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9D6D78F6-BC2B-93DF-4167-3607F9699C78}"/>
              </a:ext>
            </a:extLst>
          </p:cNvPr>
          <p:cNvGrpSpPr/>
          <p:nvPr/>
        </p:nvGrpSpPr>
        <p:grpSpPr>
          <a:xfrm>
            <a:off x="373811" y="2395735"/>
            <a:ext cx="5302392" cy="4093970"/>
            <a:chOff x="404831" y="2081388"/>
            <a:chExt cx="5742417" cy="4433713"/>
          </a:xfrm>
        </p:grpSpPr>
        <p:pic>
          <p:nvPicPr>
            <p:cNvPr id="11" name="図 10">
              <a:extLst>
                <a:ext uri="{FF2B5EF4-FFF2-40B4-BE49-F238E27FC236}">
                  <a16:creationId xmlns:a16="http://schemas.microsoft.com/office/drawing/2014/main" id="{27B6C2AC-5838-4F5D-A88D-4981D702D5A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2038" b="6641"/>
            <a:stretch/>
          </p:blipFill>
          <p:spPr>
            <a:xfrm>
              <a:off x="404831" y="3450549"/>
              <a:ext cx="5742417" cy="3064552"/>
            </a:xfrm>
            <a:prstGeom prst="rect">
              <a:avLst/>
            </a:prstGeom>
          </p:spPr>
        </p:pic>
        <p:pic>
          <p:nvPicPr>
            <p:cNvPr id="4" name="図 3">
              <a:extLst>
                <a:ext uri="{FF2B5EF4-FFF2-40B4-BE49-F238E27FC236}">
                  <a16:creationId xmlns:a16="http://schemas.microsoft.com/office/drawing/2014/main" id="{26FCA58B-90A2-0481-29A0-E8CD6EA24AA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8811" b="67909"/>
            <a:stretch/>
          </p:blipFill>
          <p:spPr>
            <a:xfrm>
              <a:off x="404831" y="2081388"/>
              <a:ext cx="5742417" cy="1390121"/>
            </a:xfrm>
            <a:prstGeom prst="rect">
              <a:avLst/>
            </a:prstGeom>
          </p:spPr>
        </p:pic>
      </p:grpSp>
      <p:cxnSp>
        <p:nvCxnSpPr>
          <p:cNvPr id="20" name="直線コネクタ 19">
            <a:extLst>
              <a:ext uri="{FF2B5EF4-FFF2-40B4-BE49-F238E27FC236}">
                <a16:creationId xmlns:a16="http://schemas.microsoft.com/office/drawing/2014/main" id="{D879260F-7EE3-4253-83EB-A38F8E9D4DE6}"/>
              </a:ext>
            </a:extLst>
          </p:cNvPr>
          <p:cNvCxnSpPr>
            <a:cxnSpLocks/>
            <a:endCxn id="25" idx="3"/>
          </p:cNvCxnSpPr>
          <p:nvPr/>
        </p:nvCxnSpPr>
        <p:spPr>
          <a:xfrm flipH="1" flipV="1">
            <a:off x="3010484" y="6003858"/>
            <a:ext cx="2665718" cy="314698"/>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5" name="正方形/長方形 24">
            <a:extLst>
              <a:ext uri="{FF2B5EF4-FFF2-40B4-BE49-F238E27FC236}">
                <a16:creationId xmlns:a16="http://schemas.microsoft.com/office/drawing/2014/main" id="{23EE0B16-9E45-4F23-B963-80872B31AD6E}"/>
              </a:ext>
            </a:extLst>
          </p:cNvPr>
          <p:cNvSpPr/>
          <p:nvPr/>
        </p:nvSpPr>
        <p:spPr>
          <a:xfrm>
            <a:off x="1593456" y="5817916"/>
            <a:ext cx="1417028" cy="371883"/>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15" name="正方形/長方形 14">
            <a:extLst>
              <a:ext uri="{FF2B5EF4-FFF2-40B4-BE49-F238E27FC236}">
                <a16:creationId xmlns:a16="http://schemas.microsoft.com/office/drawing/2014/main" id="{54891C78-506C-4C63-92A2-8731B362248D}"/>
              </a:ext>
            </a:extLst>
          </p:cNvPr>
          <p:cNvSpPr/>
          <p:nvPr/>
        </p:nvSpPr>
        <p:spPr>
          <a:xfrm>
            <a:off x="5793208" y="5300328"/>
            <a:ext cx="3032187" cy="1257588"/>
          </a:xfrm>
          <a:prstGeom prst="rect">
            <a:avLst/>
          </a:prstGeom>
        </p:spPr>
        <p:txBody>
          <a:bodyPr wrap="square">
            <a:spAutoFit/>
          </a:bodyPr>
          <a:lstStyle/>
          <a:p>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動画以外に添付のファイルがある場合はこちらもクリックし、内容を確認してください。</a:t>
            </a:r>
          </a:p>
          <a:p>
            <a:r>
              <a:rPr kumimoji="1" lang="en-US" altLang="ja-JP" sz="1293" b="1">
                <a:solidFill>
                  <a:srgbClr val="0070C0"/>
                </a:solidFill>
                <a:latin typeface="UD デジタル 教科書体 NP-R" panose="02020400000000000000" pitchFamily="18" charset="-128"/>
                <a:ea typeface="UD デジタル 教科書体 NP-R" panose="02020400000000000000" pitchFamily="18" charset="-128"/>
              </a:rPr>
              <a:t>※</a:t>
            </a:r>
            <a:r>
              <a:rPr kumimoji="1" lang="ja-JP" altLang="en-US" sz="1293" b="1">
                <a:solidFill>
                  <a:srgbClr val="0070C0"/>
                </a:solidFill>
                <a:latin typeface="UD デジタル 教科書体 NP-R" panose="02020400000000000000" pitchFamily="18" charset="-128"/>
                <a:ea typeface="UD デジタル 教科書体 NP-R" panose="02020400000000000000" pitchFamily="18" charset="-128"/>
              </a:rPr>
              <a:t>一度ページを開くとステータスが緑色の「完了」になります。</a:t>
            </a:r>
          </a:p>
        </p:txBody>
      </p:sp>
      <p:sp>
        <p:nvSpPr>
          <p:cNvPr id="12" name="正方形/長方形 11">
            <a:extLst>
              <a:ext uri="{FF2B5EF4-FFF2-40B4-BE49-F238E27FC236}">
                <a16:creationId xmlns:a16="http://schemas.microsoft.com/office/drawing/2014/main" id="{BFF1710F-5782-4EC3-AECE-2403FE37C1EB}"/>
              </a:ext>
            </a:extLst>
          </p:cNvPr>
          <p:cNvSpPr/>
          <p:nvPr/>
        </p:nvSpPr>
        <p:spPr>
          <a:xfrm>
            <a:off x="547677" y="3971137"/>
            <a:ext cx="2462807" cy="856812"/>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17" name="正方形/長方形 16">
            <a:extLst>
              <a:ext uri="{FF2B5EF4-FFF2-40B4-BE49-F238E27FC236}">
                <a16:creationId xmlns:a16="http://schemas.microsoft.com/office/drawing/2014/main" id="{1F2D8FBF-2DCD-4D70-BA1E-F51283F3E372}"/>
              </a:ext>
            </a:extLst>
          </p:cNvPr>
          <p:cNvSpPr/>
          <p:nvPr/>
        </p:nvSpPr>
        <p:spPr>
          <a:xfrm>
            <a:off x="5782857" y="2575617"/>
            <a:ext cx="2784860" cy="603883"/>
          </a:xfrm>
          <a:prstGeom prst="rect">
            <a:avLst/>
          </a:prstGeom>
        </p:spPr>
        <p:txBody>
          <a:bodyPr wrap="square">
            <a:spAutoFit/>
          </a:bodyPr>
          <a:lstStyle/>
          <a:p>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視聴する動画をクリックし</a:t>
            </a:r>
            <a:endPar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endParaRPr>
          </a:p>
          <a:p>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受講する。</a:t>
            </a:r>
            <a:endParaRPr lang="ja-JP" altLang="en-US" sz="1662" b="1">
              <a:solidFill>
                <a:srgbClr val="0070C0"/>
              </a:solidFill>
              <a:latin typeface="UD デジタル 教科書体 NP-R" panose="02020400000000000000" pitchFamily="18" charset="-128"/>
              <a:ea typeface="UD デジタル 教科書体 NP-R" panose="02020400000000000000" pitchFamily="18" charset="-128"/>
            </a:endParaRPr>
          </a:p>
        </p:txBody>
      </p:sp>
      <p:graphicFrame>
        <p:nvGraphicFramePr>
          <p:cNvPr id="3" name="表 2">
            <a:extLst>
              <a:ext uri="{FF2B5EF4-FFF2-40B4-BE49-F238E27FC236}">
                <a16:creationId xmlns:a16="http://schemas.microsoft.com/office/drawing/2014/main" id="{A740B7C0-D624-4254-6122-5CE8E5D4CC9B}"/>
              </a:ext>
            </a:extLst>
          </p:cNvPr>
          <p:cNvGraphicFramePr>
            <a:graphicFrameLocks noGrp="1"/>
          </p:cNvGraphicFramePr>
          <p:nvPr/>
        </p:nvGraphicFramePr>
        <p:xfrm>
          <a:off x="179408" y="422442"/>
          <a:ext cx="8411243" cy="561833"/>
        </p:xfrm>
        <a:graphic>
          <a:graphicData uri="http://schemas.openxmlformats.org/drawingml/2006/table">
            <a:tbl>
              <a:tblPr firstRow="1" bandRow="1">
                <a:tableStyleId>{5FD0F851-EC5A-4D38-B0AD-8093EC10F338}</a:tableStyleId>
              </a:tblPr>
              <a:tblGrid>
                <a:gridCol w="8411243">
                  <a:extLst>
                    <a:ext uri="{9D8B030D-6E8A-4147-A177-3AD203B41FA5}">
                      <a16:colId xmlns:a16="http://schemas.microsoft.com/office/drawing/2014/main" val="1233140292"/>
                    </a:ext>
                  </a:extLst>
                </a:gridCol>
              </a:tblGrid>
              <a:tr h="561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600">
                          <a:solidFill>
                            <a:srgbClr val="FF0000"/>
                          </a:solidFill>
                          <a:latin typeface="BIZ UDPゴシック" panose="020B0400000000000000" pitchFamily="50" charset="-128"/>
                          <a:ea typeface="BIZ UDPゴシック" panose="020B0400000000000000" pitchFamily="50" charset="-128"/>
                        </a:rPr>
                        <a:t>オンライン学習を受講する</a:t>
                      </a:r>
                      <a:r>
                        <a:rPr lang="ja-JP" altLang="en-US" sz="1800">
                          <a:solidFill>
                            <a:srgbClr val="FF0000"/>
                          </a:solidFill>
                          <a:latin typeface="BIZ UDPゴシック" panose="020B0400000000000000" pitchFamily="50" charset="-128"/>
                          <a:ea typeface="BIZ UDPゴシック" panose="020B0400000000000000" pitchFamily="50" charset="-128"/>
                        </a:rPr>
                        <a:t>（講義動画を視聴する）</a:t>
                      </a:r>
                      <a:endParaRPr lang="en-US" altLang="ja-JP" sz="1800" b="1">
                        <a:solidFill>
                          <a:srgbClr val="FF0000"/>
                        </a:solidFill>
                        <a:latin typeface="BIZ UDPゴシック" panose="020B0400000000000000" pitchFamily="50" charset="-128"/>
                        <a:ea typeface="BIZ UDPゴシック" panose="020B0400000000000000" pitchFamily="50" charset="-128"/>
                      </a:endParaRPr>
                    </a:p>
                  </a:txBody>
                  <a:tcPr marL="84433" marR="84433" marT="42217" marB="42217" anchor="ctr"/>
                </a:tc>
                <a:extLst>
                  <a:ext uri="{0D108BD9-81ED-4DB2-BD59-A6C34878D82A}">
                    <a16:rowId xmlns:a16="http://schemas.microsoft.com/office/drawing/2014/main" val="3738033071"/>
                  </a:ext>
                </a:extLst>
              </a:tr>
            </a:tbl>
          </a:graphicData>
        </a:graphic>
      </p:graphicFrame>
      <p:sp>
        <p:nvSpPr>
          <p:cNvPr id="6" name="吹き出し: 角を丸めた四角形 5">
            <a:extLst>
              <a:ext uri="{FF2B5EF4-FFF2-40B4-BE49-F238E27FC236}">
                <a16:creationId xmlns:a16="http://schemas.microsoft.com/office/drawing/2014/main" id="{ECBFBB52-A96F-BF06-7AFC-03764F291B40}"/>
              </a:ext>
            </a:extLst>
          </p:cNvPr>
          <p:cNvSpPr/>
          <p:nvPr/>
        </p:nvSpPr>
        <p:spPr>
          <a:xfrm>
            <a:off x="5402317" y="3348554"/>
            <a:ext cx="3614347" cy="1654602"/>
          </a:xfrm>
          <a:prstGeom prst="wedgeRoundRectCallout">
            <a:avLst>
              <a:gd name="adj1" fmla="val -59339"/>
              <a:gd name="adj2" fmla="val 34009"/>
              <a:gd name="adj3" fmla="val 16667"/>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22178">
              <a:defRPr/>
            </a:pPr>
            <a:r>
              <a:rPr kumimoji="1" lang="ja-JP" altLang="en-US" sz="1477" b="1">
                <a:solidFill>
                  <a:schemeClr val="accent2"/>
                </a:solidFill>
                <a:latin typeface="Calibri" panose="020F0502020204030204"/>
                <a:ea typeface="游ゴシック" panose="020B0400000000000000" pitchFamily="50" charset="-128"/>
              </a:rPr>
              <a:t>各講義動画の受講状況が確認できます。</a:t>
            </a:r>
            <a:r>
              <a:rPr kumimoji="1" lang="ja-JP" altLang="en-US" sz="1477" b="1" u="sng">
                <a:solidFill>
                  <a:schemeClr val="accent2"/>
                </a:solidFill>
                <a:latin typeface="Calibri" panose="020F0502020204030204"/>
                <a:ea typeface="游ゴシック" panose="020B0400000000000000" pitchFamily="50" charset="-128"/>
              </a:rPr>
              <a:t>全ての動画が緑色の「完了」になるように受講してください。</a:t>
            </a:r>
            <a:endParaRPr kumimoji="1" lang="en-US" altLang="ja-JP" sz="1477" b="1" u="sng">
              <a:solidFill>
                <a:schemeClr val="accent2"/>
              </a:solidFill>
              <a:latin typeface="Calibri" panose="020F0502020204030204"/>
              <a:ea typeface="游ゴシック" panose="020B0400000000000000" pitchFamily="50" charset="-128"/>
            </a:endParaRPr>
          </a:p>
          <a:p>
            <a:pPr defTabSz="422178">
              <a:defRPr/>
            </a:pPr>
            <a:r>
              <a:rPr kumimoji="1" lang="en-US" altLang="ja-JP" sz="1400" b="1">
                <a:solidFill>
                  <a:schemeClr val="accent2"/>
                </a:solidFill>
                <a:latin typeface="Calibri" panose="020F0502020204030204"/>
                <a:ea typeface="游ゴシック" panose="020B0400000000000000" pitchFamily="50" charset="-128"/>
              </a:rPr>
              <a:t>※</a:t>
            </a:r>
            <a:r>
              <a:rPr kumimoji="1" lang="ja-JP" altLang="en-US" sz="1400" b="1">
                <a:solidFill>
                  <a:schemeClr val="accent2"/>
                </a:solidFill>
                <a:latin typeface="Calibri" panose="020F0502020204030204"/>
                <a:ea typeface="游ゴシック" panose="020B0400000000000000" pitchFamily="50" charset="-128"/>
              </a:rPr>
              <a:t>視聴完了後も「完了」とならない場合、このページを再読み込みいただく、または再度ログインの上ご確認ください。</a:t>
            </a:r>
            <a:endParaRPr kumimoji="1" lang="en-US" altLang="ja-JP" sz="1400" b="1">
              <a:solidFill>
                <a:schemeClr val="accent2"/>
              </a:solidFill>
              <a:latin typeface="Calibri" panose="020F0502020204030204"/>
              <a:ea typeface="游ゴシック" panose="020B0400000000000000" pitchFamily="50" charset="-128"/>
            </a:endParaRPr>
          </a:p>
        </p:txBody>
      </p:sp>
      <p:sp>
        <p:nvSpPr>
          <p:cNvPr id="5" name="テキスト ボックス 4">
            <a:extLst>
              <a:ext uri="{FF2B5EF4-FFF2-40B4-BE49-F238E27FC236}">
                <a16:creationId xmlns:a16="http://schemas.microsoft.com/office/drawing/2014/main" id="{99C40469-1943-6BD3-2889-33B66CE0096E}"/>
              </a:ext>
            </a:extLst>
          </p:cNvPr>
          <p:cNvSpPr txBox="1"/>
          <p:nvPr/>
        </p:nvSpPr>
        <p:spPr>
          <a:xfrm>
            <a:off x="884455" y="2760489"/>
            <a:ext cx="1976879" cy="291105"/>
          </a:xfrm>
          <a:prstGeom prst="rect">
            <a:avLst/>
          </a:prstGeom>
          <a:solidFill>
            <a:schemeClr val="bg1"/>
          </a:solidFill>
        </p:spPr>
        <p:txBody>
          <a:bodyPr wrap="square" rtlCol="0">
            <a:spAutoFit/>
          </a:bodyPr>
          <a:lstStyle/>
          <a:p>
            <a:pPr algn="ctr"/>
            <a:r>
              <a:rPr kumimoji="1" lang="ja-JP" altLang="en-US" sz="646" b="1" u="sng">
                <a:solidFill>
                  <a:schemeClr val="tx1">
                    <a:lumMod val="50000"/>
                    <a:lumOff val="50000"/>
                  </a:schemeClr>
                </a:solidFill>
              </a:rPr>
              <a:t>スタートコーチ（ジュニア・ユース）養成講習会</a:t>
            </a:r>
          </a:p>
        </p:txBody>
      </p:sp>
      <p:cxnSp>
        <p:nvCxnSpPr>
          <p:cNvPr id="13" name="直線コネクタ 12">
            <a:extLst>
              <a:ext uri="{FF2B5EF4-FFF2-40B4-BE49-F238E27FC236}">
                <a16:creationId xmlns:a16="http://schemas.microsoft.com/office/drawing/2014/main" id="{18394E1D-F01F-4A0D-9EE0-2B51F23A73C8}"/>
              </a:ext>
            </a:extLst>
          </p:cNvPr>
          <p:cNvCxnSpPr>
            <a:cxnSpLocks/>
            <a:stCxn id="17" idx="1"/>
          </p:cNvCxnSpPr>
          <p:nvPr/>
        </p:nvCxnSpPr>
        <p:spPr>
          <a:xfrm flipH="1">
            <a:off x="1872895" y="2877559"/>
            <a:ext cx="3909962" cy="1071666"/>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ECC8E35C-FF93-E6D8-B90E-4852542BB285}"/>
              </a:ext>
            </a:extLst>
          </p:cNvPr>
          <p:cNvSpPr txBox="1"/>
          <p:nvPr/>
        </p:nvSpPr>
        <p:spPr>
          <a:xfrm>
            <a:off x="1" y="1048669"/>
            <a:ext cx="9144000" cy="1375185"/>
          </a:xfrm>
          <a:prstGeom prst="rect">
            <a:avLst/>
          </a:prstGeom>
          <a:noFill/>
        </p:spPr>
        <p:txBody>
          <a:bodyPr wrap="square">
            <a:spAutoFit/>
          </a:bodyPr>
          <a:lstStyle/>
          <a:p>
            <a:pPr>
              <a:lnSpc>
                <a:spcPts val="2031"/>
              </a:lnSpc>
            </a:pPr>
            <a:r>
              <a:rPr kumimoji="1" lang="en-US" altLang="ja-JP" sz="1754">
                <a:latin typeface="UD デジタル 教科書体 NP-R" panose="02020400000000000000" pitchFamily="18" charset="-128"/>
                <a:ea typeface="UD デジタル 教科書体 NP-R" panose="02020400000000000000" pitchFamily="18" charset="-128"/>
              </a:rPr>
              <a:t>【</a:t>
            </a:r>
            <a:r>
              <a:rPr kumimoji="1" lang="ja-JP" altLang="en-US" sz="1754">
                <a:latin typeface="UD デジタル 教科書体 NP-R" panose="02020400000000000000" pitchFamily="18" charset="-128"/>
                <a:ea typeface="UD デジタル 教科書体 NP-R" panose="02020400000000000000" pitchFamily="18" charset="-128"/>
              </a:rPr>
              <a:t>講義動画</a:t>
            </a:r>
            <a:r>
              <a:rPr kumimoji="1" lang="en-US" altLang="ja-JP" sz="1754">
                <a:latin typeface="UD デジタル 教科書体 NP-R" panose="02020400000000000000" pitchFamily="18" charset="-128"/>
                <a:ea typeface="UD デジタル 教科書体 NP-R" panose="02020400000000000000" pitchFamily="18" charset="-128"/>
              </a:rPr>
              <a:t>】</a:t>
            </a:r>
          </a:p>
          <a:p>
            <a:pPr marL="316634" indent="-316634">
              <a:lnSpc>
                <a:spcPts val="2031"/>
              </a:lnSpc>
              <a:buFont typeface="Wingdings" panose="05000000000000000000" pitchFamily="2" charset="2"/>
              <a:buChar char="Ø"/>
            </a:pPr>
            <a:r>
              <a:rPr kumimoji="1" lang="ja-JP" altLang="en-US" sz="1754">
                <a:latin typeface="UD デジタル 教科書体 NP-R" panose="02020400000000000000" pitchFamily="18" charset="-128"/>
                <a:ea typeface="UD デジタル 教科書体 NP-R" panose="02020400000000000000" pitchFamily="18" charset="-128"/>
              </a:rPr>
              <a:t>動画は途中で視聴をやめたり飛ばしたりせず、必ず最後までご視聴ください。</a:t>
            </a:r>
            <a:endParaRPr kumimoji="1" lang="en-US" altLang="ja-JP" sz="1754">
              <a:latin typeface="UD デジタル 教科書体 NP-R" panose="02020400000000000000" pitchFamily="18" charset="-128"/>
              <a:ea typeface="UD デジタル 教科書体 NP-R" panose="02020400000000000000" pitchFamily="18" charset="-128"/>
            </a:endParaRPr>
          </a:p>
          <a:p>
            <a:pPr marL="316634" indent="-316634">
              <a:lnSpc>
                <a:spcPts val="2031"/>
              </a:lnSpc>
              <a:buFont typeface="Wingdings" panose="05000000000000000000" pitchFamily="2" charset="2"/>
              <a:buChar char="Ø"/>
            </a:pPr>
            <a:r>
              <a:rPr kumimoji="1" lang="ja-JP" altLang="en-US" sz="1754">
                <a:latin typeface="UD デジタル 教科書体 NP-R" panose="02020400000000000000" pitchFamily="18" charset="-128"/>
                <a:ea typeface="UD デジタル 教科書体 NP-R" panose="02020400000000000000" pitchFamily="18" charset="-128"/>
              </a:rPr>
              <a:t>視聴記録が不十分である場合、スマートスタディ上で「修了」と表示されていても、未修了扱いとなることがあります。</a:t>
            </a:r>
            <a:endParaRPr kumimoji="1" lang="en-US" altLang="ja-JP" sz="1754">
              <a:latin typeface="UD デジタル 教科書体 NP-R" panose="02020400000000000000" pitchFamily="18" charset="-128"/>
              <a:ea typeface="UD デジタル 教科書体 NP-R" panose="02020400000000000000" pitchFamily="18" charset="-128"/>
            </a:endParaRPr>
          </a:p>
          <a:p>
            <a:pPr marL="316634" indent="-316634">
              <a:lnSpc>
                <a:spcPts val="2031"/>
              </a:lnSpc>
              <a:buFont typeface="Wingdings" panose="05000000000000000000" pitchFamily="2" charset="2"/>
              <a:buChar char="Ø"/>
            </a:pPr>
            <a:r>
              <a:rPr kumimoji="1" lang="ja-JP" altLang="en-US" sz="1754">
                <a:latin typeface="UD デジタル 教科書体 NP-R" panose="02020400000000000000" pitchFamily="18" charset="-128"/>
                <a:ea typeface="UD デジタル 教科書体 NP-R" panose="02020400000000000000" pitchFamily="18" charset="-128"/>
              </a:rPr>
              <a:t>なお、各動画を視聴完了後にこのページを閉じることは視聴記録に支障ありません。</a:t>
            </a:r>
            <a:endParaRPr kumimoji="1" lang="en-US" altLang="ja-JP" sz="1754">
              <a:latin typeface="UD デジタル 教科書体 NP-R" panose="02020400000000000000" pitchFamily="18" charset="-128"/>
              <a:ea typeface="UD デジタル 教科書体 NP-R" panose="02020400000000000000" pitchFamily="18" charset="-128"/>
            </a:endParaRPr>
          </a:p>
        </p:txBody>
      </p:sp>
      <p:pic>
        <p:nvPicPr>
          <p:cNvPr id="9" name="図 8">
            <a:extLst>
              <a:ext uri="{FF2B5EF4-FFF2-40B4-BE49-F238E27FC236}">
                <a16:creationId xmlns:a16="http://schemas.microsoft.com/office/drawing/2014/main" id="{C18EFADE-2C6F-95A8-0C66-0FF3A37E8B56}"/>
              </a:ext>
            </a:extLst>
          </p:cNvPr>
          <p:cNvPicPr>
            <a:picLocks noChangeAspect="1"/>
          </p:cNvPicPr>
          <p:nvPr/>
        </p:nvPicPr>
        <p:blipFill rotWithShape="1">
          <a:blip r:embed="rId3"/>
          <a:srcRect r="26814" b="-1484"/>
          <a:stretch/>
        </p:blipFill>
        <p:spPr>
          <a:xfrm>
            <a:off x="4211688" y="4539004"/>
            <a:ext cx="937871" cy="280028"/>
          </a:xfrm>
          <a:prstGeom prst="rect">
            <a:avLst/>
          </a:prstGeom>
        </p:spPr>
      </p:pic>
      <p:sp>
        <p:nvSpPr>
          <p:cNvPr id="16" name="正方形/長方形 15">
            <a:extLst>
              <a:ext uri="{FF2B5EF4-FFF2-40B4-BE49-F238E27FC236}">
                <a16:creationId xmlns:a16="http://schemas.microsoft.com/office/drawing/2014/main" id="{1D36A313-A02E-C441-B87E-35D1CB0E1667}"/>
              </a:ext>
            </a:extLst>
          </p:cNvPr>
          <p:cNvSpPr/>
          <p:nvPr/>
        </p:nvSpPr>
        <p:spPr>
          <a:xfrm>
            <a:off x="4164505" y="4514310"/>
            <a:ext cx="985054" cy="313639"/>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7" name="スライド番号プレースホルダー 14">
            <a:extLst>
              <a:ext uri="{FF2B5EF4-FFF2-40B4-BE49-F238E27FC236}">
                <a16:creationId xmlns:a16="http://schemas.microsoft.com/office/drawing/2014/main" id="{2169DF33-63C6-9E87-03A3-7ABD6E8402AD}"/>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27</a:t>
            </a:fld>
            <a:endParaRPr kumimoji="1" lang="ja-JP" altLang="en-US" sz="2800"/>
          </a:p>
        </p:txBody>
      </p:sp>
    </p:spTree>
    <p:extLst>
      <p:ext uri="{BB962C8B-B14F-4D97-AF65-F5344CB8AC3E}">
        <p14:creationId xmlns:p14="http://schemas.microsoft.com/office/powerpoint/2010/main" val="511555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727D6-CB05-E94F-7FF6-5E0A02F7005F}"/>
            </a:ext>
          </a:extLst>
        </p:cNvPr>
        <p:cNvGrpSpPr/>
        <p:nvPr/>
      </p:nvGrpSpPr>
      <p:grpSpPr>
        <a:xfrm>
          <a:off x="0" y="0"/>
          <a:ext cx="0" cy="0"/>
          <a:chOff x="0" y="0"/>
          <a:chExt cx="0" cy="0"/>
        </a:xfrm>
      </p:grpSpPr>
      <p:pic>
        <p:nvPicPr>
          <p:cNvPr id="23" name="図 22" descr="グラフィカル ユーザー インターフェイス, Web サイト&#10;&#10;自動的に生成された説明">
            <a:extLst>
              <a:ext uri="{FF2B5EF4-FFF2-40B4-BE49-F238E27FC236}">
                <a16:creationId xmlns:a16="http://schemas.microsoft.com/office/drawing/2014/main" id="{1CD20947-3EA6-77BB-A1EF-77435498EC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611" b="15424"/>
          <a:stretch/>
        </p:blipFill>
        <p:spPr bwMode="auto">
          <a:xfrm>
            <a:off x="312125" y="2306571"/>
            <a:ext cx="6857069" cy="4148485"/>
          </a:xfrm>
          <a:prstGeom prst="rect">
            <a:avLst/>
          </a:prstGeom>
          <a:ln>
            <a:noFill/>
          </a:ln>
          <a:extLst>
            <a:ext uri="{53640926-AAD7-44D8-BBD7-CCE9431645EC}">
              <a14:shadowObscured xmlns:a14="http://schemas.microsoft.com/office/drawing/2010/main"/>
            </a:ext>
          </a:extLst>
        </p:spPr>
      </p:pic>
      <p:sp>
        <p:nvSpPr>
          <p:cNvPr id="16" name="正方形/長方形 15">
            <a:extLst>
              <a:ext uri="{FF2B5EF4-FFF2-40B4-BE49-F238E27FC236}">
                <a16:creationId xmlns:a16="http://schemas.microsoft.com/office/drawing/2014/main" id="{AA44EE7F-587B-4991-E8CD-3B8BA9396D7D}"/>
              </a:ext>
            </a:extLst>
          </p:cNvPr>
          <p:cNvSpPr/>
          <p:nvPr/>
        </p:nvSpPr>
        <p:spPr>
          <a:xfrm>
            <a:off x="4845549" y="5237810"/>
            <a:ext cx="869918" cy="383689"/>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18" name="正方形/長方形 17">
            <a:extLst>
              <a:ext uri="{FF2B5EF4-FFF2-40B4-BE49-F238E27FC236}">
                <a16:creationId xmlns:a16="http://schemas.microsoft.com/office/drawing/2014/main" id="{16F3DDD4-AB66-B9FF-2146-781B9AC5176A}"/>
              </a:ext>
            </a:extLst>
          </p:cNvPr>
          <p:cNvSpPr/>
          <p:nvPr/>
        </p:nvSpPr>
        <p:spPr>
          <a:xfrm>
            <a:off x="2286932" y="3737204"/>
            <a:ext cx="6857069" cy="575414"/>
          </a:xfrm>
          <a:prstGeom prst="rect">
            <a:avLst/>
          </a:prstGeom>
        </p:spPr>
        <p:txBody>
          <a:bodyPr wrap="square">
            <a:spAutoFit/>
          </a:bodyPr>
          <a:lstStyle/>
          <a:p>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「検定試験」をクリックし受講ページに進む。</a:t>
            </a:r>
            <a:endPar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endParaRPr>
          </a:p>
          <a:p>
            <a:r>
              <a:rPr kumimoji="1" lang="en-US" altLang="ja-JP" sz="1477" b="1">
                <a:solidFill>
                  <a:srgbClr val="0070C0"/>
                </a:solidFill>
                <a:latin typeface="UD デジタル 教科書体 NP-R" panose="02020400000000000000" pitchFamily="18" charset="-128"/>
                <a:ea typeface="UD デジタル 教科書体 NP-R" panose="02020400000000000000" pitchFamily="18" charset="-128"/>
              </a:rPr>
              <a:t>※</a:t>
            </a:r>
            <a:r>
              <a:rPr kumimoji="1" lang="ja-JP" altLang="en-US" sz="1477" b="1">
                <a:solidFill>
                  <a:srgbClr val="0070C0"/>
                </a:solidFill>
                <a:latin typeface="UD デジタル 教科書体 NP-R" panose="02020400000000000000" pitchFamily="18" charset="-128"/>
                <a:ea typeface="UD デジタル 教科書体 NP-R" panose="02020400000000000000" pitchFamily="18" charset="-128"/>
              </a:rPr>
              <a:t>お手元の本資格養成講習会テキストを参照の上回答いただいても構いません。</a:t>
            </a:r>
            <a:endParaRPr lang="ja-JP" altLang="en-US" sz="1477" b="1">
              <a:solidFill>
                <a:srgbClr val="0070C0"/>
              </a:solidFill>
              <a:latin typeface="UD デジタル 教科書体 NP-R" panose="02020400000000000000" pitchFamily="18" charset="-128"/>
              <a:ea typeface="UD デジタル 教科書体 NP-R" panose="02020400000000000000" pitchFamily="18" charset="-128"/>
            </a:endParaRPr>
          </a:p>
        </p:txBody>
      </p:sp>
      <p:cxnSp>
        <p:nvCxnSpPr>
          <p:cNvPr id="19" name="直線コネクタ 18">
            <a:extLst>
              <a:ext uri="{FF2B5EF4-FFF2-40B4-BE49-F238E27FC236}">
                <a16:creationId xmlns:a16="http://schemas.microsoft.com/office/drawing/2014/main" id="{C4567602-53F0-BF0D-BE55-C37426D5D09E}"/>
              </a:ext>
            </a:extLst>
          </p:cNvPr>
          <p:cNvCxnSpPr>
            <a:cxnSpLocks/>
          </p:cNvCxnSpPr>
          <p:nvPr/>
        </p:nvCxnSpPr>
        <p:spPr>
          <a:xfrm flipH="1">
            <a:off x="5235599" y="4270956"/>
            <a:ext cx="650301" cy="94633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D71C9801-F972-6B5F-220C-C1CC43CAEE61}"/>
              </a:ext>
            </a:extLst>
          </p:cNvPr>
          <p:cNvSpPr txBox="1"/>
          <p:nvPr/>
        </p:nvSpPr>
        <p:spPr>
          <a:xfrm>
            <a:off x="2699208" y="7920732"/>
            <a:ext cx="6191769" cy="348109"/>
          </a:xfrm>
          <a:prstGeom prst="rect">
            <a:avLst/>
          </a:prstGeom>
          <a:noFill/>
        </p:spPr>
        <p:txBody>
          <a:bodyPr wrap="square" rtlCol="0">
            <a:spAutoFit/>
          </a:bodyPr>
          <a:lstStyle/>
          <a:p>
            <a:r>
              <a:rPr kumimoji="1" lang="en-US" altLang="ja-JP" sz="1662">
                <a:latin typeface="UD Digi Kyokasho NP-R" panose="02020400000000000000" pitchFamily="18" charset="-128"/>
                <a:ea typeface="UD Digi Kyokasho NP-R" panose="02020400000000000000" pitchFamily="18" charset="-128"/>
              </a:rPr>
              <a:t>※</a:t>
            </a:r>
            <a:r>
              <a:rPr kumimoji="1" lang="ja-JP" altLang="en-US" sz="1662">
                <a:latin typeface="UD Digi Kyokasho NP-R" panose="02020400000000000000" pitchFamily="18" charset="-128"/>
                <a:ea typeface="UD Digi Kyokasho NP-R" panose="02020400000000000000" pitchFamily="18" charset="-128"/>
              </a:rPr>
              <a:t>画像はサンプルです。実際の画面とは異なる場合があります。</a:t>
            </a:r>
          </a:p>
        </p:txBody>
      </p:sp>
      <p:graphicFrame>
        <p:nvGraphicFramePr>
          <p:cNvPr id="3" name="表 2">
            <a:extLst>
              <a:ext uri="{FF2B5EF4-FFF2-40B4-BE49-F238E27FC236}">
                <a16:creationId xmlns:a16="http://schemas.microsoft.com/office/drawing/2014/main" id="{1E22887F-A853-1448-A1E6-447A8D24A9A5}"/>
              </a:ext>
            </a:extLst>
          </p:cNvPr>
          <p:cNvGraphicFramePr>
            <a:graphicFrameLocks noGrp="1"/>
          </p:cNvGraphicFramePr>
          <p:nvPr/>
        </p:nvGraphicFramePr>
        <p:xfrm>
          <a:off x="179408" y="422442"/>
          <a:ext cx="8411243" cy="561833"/>
        </p:xfrm>
        <a:graphic>
          <a:graphicData uri="http://schemas.openxmlformats.org/drawingml/2006/table">
            <a:tbl>
              <a:tblPr firstRow="1" bandRow="1">
                <a:tableStyleId>{5FD0F851-EC5A-4D38-B0AD-8093EC10F338}</a:tableStyleId>
              </a:tblPr>
              <a:tblGrid>
                <a:gridCol w="8411243">
                  <a:extLst>
                    <a:ext uri="{9D8B030D-6E8A-4147-A177-3AD203B41FA5}">
                      <a16:colId xmlns:a16="http://schemas.microsoft.com/office/drawing/2014/main" val="1233140292"/>
                    </a:ext>
                  </a:extLst>
                </a:gridCol>
              </a:tblGrid>
              <a:tr h="561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600">
                          <a:solidFill>
                            <a:srgbClr val="FF0000"/>
                          </a:solidFill>
                          <a:latin typeface="BIZ UDPゴシック" panose="020B0400000000000000" pitchFamily="50" charset="-128"/>
                          <a:ea typeface="BIZ UDPゴシック" panose="020B0400000000000000" pitchFamily="50" charset="-128"/>
                        </a:rPr>
                        <a:t>オンライン学習を受講する</a:t>
                      </a:r>
                      <a:r>
                        <a:rPr lang="ja-JP" altLang="en-US" sz="1800">
                          <a:solidFill>
                            <a:srgbClr val="FF0000"/>
                          </a:solidFill>
                          <a:latin typeface="BIZ UDPゴシック" panose="020B0400000000000000" pitchFamily="50" charset="-128"/>
                          <a:ea typeface="BIZ UDPゴシック" panose="020B0400000000000000" pitchFamily="50" charset="-128"/>
                        </a:rPr>
                        <a:t>（検定試験を受験する）</a:t>
                      </a:r>
                      <a:endParaRPr lang="en-US" altLang="ja-JP" sz="1800" b="1">
                        <a:solidFill>
                          <a:srgbClr val="FF0000"/>
                        </a:solidFill>
                        <a:latin typeface="BIZ UDPゴシック" panose="020B0400000000000000" pitchFamily="50" charset="-128"/>
                        <a:ea typeface="BIZ UDPゴシック" panose="020B0400000000000000" pitchFamily="50" charset="-128"/>
                      </a:endParaRPr>
                    </a:p>
                  </a:txBody>
                  <a:tcPr marL="84433" marR="84433" marT="42217" marB="42217" anchor="ctr"/>
                </a:tc>
                <a:extLst>
                  <a:ext uri="{0D108BD9-81ED-4DB2-BD59-A6C34878D82A}">
                    <a16:rowId xmlns:a16="http://schemas.microsoft.com/office/drawing/2014/main" val="3738033071"/>
                  </a:ext>
                </a:extLst>
              </a:tr>
            </a:tbl>
          </a:graphicData>
        </a:graphic>
      </p:graphicFrame>
      <p:sp>
        <p:nvSpPr>
          <p:cNvPr id="2" name="テキスト ボックス 1">
            <a:extLst>
              <a:ext uri="{FF2B5EF4-FFF2-40B4-BE49-F238E27FC236}">
                <a16:creationId xmlns:a16="http://schemas.microsoft.com/office/drawing/2014/main" id="{009A2AFC-D7D8-A8FA-3C8F-11578ECBAA0E}"/>
              </a:ext>
            </a:extLst>
          </p:cNvPr>
          <p:cNvSpPr txBox="1"/>
          <p:nvPr/>
        </p:nvSpPr>
        <p:spPr>
          <a:xfrm>
            <a:off x="66483" y="1034409"/>
            <a:ext cx="8803969" cy="1229311"/>
          </a:xfrm>
          <a:prstGeom prst="rect">
            <a:avLst/>
          </a:prstGeom>
          <a:noFill/>
        </p:spPr>
        <p:txBody>
          <a:bodyPr wrap="square">
            <a:spAutoFit/>
          </a:bodyPr>
          <a:lstStyle/>
          <a:p>
            <a:r>
              <a:rPr kumimoji="1" lang="en-US" altLang="ja-JP" sz="1847">
                <a:latin typeface="UD デジタル 教科書体 NP-R" panose="02020400000000000000" pitchFamily="18" charset="-128"/>
                <a:ea typeface="UD デジタル 教科書体 NP-R" panose="02020400000000000000" pitchFamily="18" charset="-128"/>
              </a:rPr>
              <a:t>【</a:t>
            </a:r>
            <a:r>
              <a:rPr kumimoji="1" lang="ja-JP" altLang="en-US" sz="1847">
                <a:latin typeface="UD デジタル 教科書体 NP-R" panose="02020400000000000000" pitchFamily="18" charset="-128"/>
                <a:ea typeface="UD デジタル 教科書体 NP-R" panose="02020400000000000000" pitchFamily="18" charset="-128"/>
              </a:rPr>
              <a:t>検定試験</a:t>
            </a:r>
            <a:r>
              <a:rPr kumimoji="1" lang="en-US" altLang="ja-JP" sz="1847">
                <a:latin typeface="UD デジタル 教科書体 NP-R" panose="02020400000000000000" pitchFamily="18" charset="-128"/>
                <a:ea typeface="UD デジタル 教科書体 NP-R" panose="02020400000000000000" pitchFamily="18" charset="-128"/>
              </a:rPr>
              <a:t>】</a:t>
            </a:r>
          </a:p>
          <a:p>
            <a:pPr marL="316634" indent="-316634">
              <a:buFont typeface="Wingdings" panose="05000000000000000000" pitchFamily="2" charset="2"/>
              <a:buChar char="Ø"/>
            </a:pPr>
            <a:r>
              <a:rPr kumimoji="1" lang="ja-JP" altLang="en-US" sz="1847">
                <a:latin typeface="UD デジタル 教科書体 NP-R" panose="02020400000000000000" pitchFamily="18" charset="-128"/>
                <a:ea typeface="UD デジタル 教科書体 NP-R" panose="02020400000000000000" pitchFamily="18" charset="-128"/>
              </a:rPr>
              <a:t>問題は２０問です。制限時間はありません。</a:t>
            </a:r>
            <a:endParaRPr kumimoji="1" lang="en-US" altLang="ja-JP" sz="1847">
              <a:latin typeface="UD デジタル 教科書体 NP-R" panose="02020400000000000000" pitchFamily="18" charset="-128"/>
              <a:ea typeface="UD デジタル 教科書体 NP-R" panose="02020400000000000000" pitchFamily="18" charset="-128"/>
            </a:endParaRPr>
          </a:p>
          <a:p>
            <a:pPr marL="316634" indent="-316634">
              <a:buFont typeface="Wingdings" panose="05000000000000000000" pitchFamily="2" charset="2"/>
              <a:buChar char="Ø"/>
            </a:pPr>
            <a:r>
              <a:rPr kumimoji="1" lang="en-US" altLang="ja-JP" sz="1847">
                <a:latin typeface="UD デジタル 教科書体 NP-R" panose="02020400000000000000" pitchFamily="18" charset="-128"/>
                <a:ea typeface="UD デジタル 教科書体 NP-R" panose="02020400000000000000" pitchFamily="18" charset="-128"/>
              </a:rPr>
              <a:t>60%</a:t>
            </a:r>
            <a:r>
              <a:rPr kumimoji="1" lang="ja-JP" altLang="en-US" sz="1847">
                <a:latin typeface="UD デジタル 教科書体 NP-R" panose="02020400000000000000" pitchFamily="18" charset="-128"/>
                <a:ea typeface="UD デジタル 教科書体 NP-R" panose="02020400000000000000" pitchFamily="18" charset="-128"/>
              </a:rPr>
              <a:t>以上の正答で合格となります。</a:t>
            </a:r>
            <a:endParaRPr kumimoji="1" lang="en-US" altLang="ja-JP" sz="1847">
              <a:latin typeface="UD デジタル 教科書体 NP-R" panose="02020400000000000000" pitchFamily="18" charset="-128"/>
              <a:ea typeface="UD デジタル 教科書体 NP-R" panose="02020400000000000000" pitchFamily="18" charset="-128"/>
            </a:endParaRPr>
          </a:p>
          <a:p>
            <a:pPr marL="316634" indent="-316634">
              <a:buFont typeface="Wingdings" panose="05000000000000000000" pitchFamily="2" charset="2"/>
              <a:buChar char="Ø"/>
            </a:pPr>
            <a:r>
              <a:rPr kumimoji="1" lang="ja-JP" altLang="en-US" sz="1847" u="sng">
                <a:solidFill>
                  <a:srgbClr val="FF0000"/>
                </a:solidFill>
                <a:latin typeface="UD デジタル 教科書体 NP-R" panose="02020400000000000000" pitchFamily="18" charset="-128"/>
                <a:ea typeface="UD デジタル 教科書体 NP-R" panose="02020400000000000000" pitchFamily="18" charset="-128"/>
              </a:rPr>
              <a:t>受講期間内であれば、何回でもテストを受けることができます。</a:t>
            </a:r>
            <a:endParaRPr kumimoji="1" lang="en-US" altLang="ja-JP" sz="1847" u="sng">
              <a:solidFill>
                <a:srgbClr val="FF0000"/>
              </a:solidFill>
              <a:latin typeface="UD デジタル 教科書体 NP-R" panose="02020400000000000000" pitchFamily="18" charset="-128"/>
              <a:ea typeface="UD デジタル 教科書体 NP-R" panose="02020400000000000000" pitchFamily="18" charset="-128"/>
            </a:endParaRPr>
          </a:p>
        </p:txBody>
      </p:sp>
      <p:sp>
        <p:nvSpPr>
          <p:cNvPr id="5" name="スライド番号プレースホルダー 14">
            <a:extLst>
              <a:ext uri="{FF2B5EF4-FFF2-40B4-BE49-F238E27FC236}">
                <a16:creationId xmlns:a16="http://schemas.microsoft.com/office/drawing/2014/main" id="{26AFDC57-DE9F-A662-185D-1C41110AFBF9}"/>
              </a:ext>
            </a:extLst>
          </p:cNvPr>
          <p:cNvSpPr txBox="1">
            <a:spLocks/>
          </p:cNvSpPr>
          <p:nvPr/>
        </p:nvSpPr>
        <p:spPr>
          <a:xfrm>
            <a:off x="7086600" y="2540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28</a:t>
            </a:fld>
            <a:endParaRPr kumimoji="1" lang="ja-JP" altLang="en-US" sz="2800"/>
          </a:p>
        </p:txBody>
      </p:sp>
      <p:sp>
        <p:nvSpPr>
          <p:cNvPr id="7" name="テキスト ボックス 6">
            <a:extLst>
              <a:ext uri="{FF2B5EF4-FFF2-40B4-BE49-F238E27FC236}">
                <a16:creationId xmlns:a16="http://schemas.microsoft.com/office/drawing/2014/main" id="{CFEBD120-1360-893C-135E-B7AA1E422B24}"/>
              </a:ext>
            </a:extLst>
          </p:cNvPr>
          <p:cNvSpPr txBox="1"/>
          <p:nvPr/>
        </p:nvSpPr>
        <p:spPr>
          <a:xfrm>
            <a:off x="845663" y="2843867"/>
            <a:ext cx="2584722" cy="191719"/>
          </a:xfrm>
          <a:prstGeom prst="rect">
            <a:avLst/>
          </a:prstGeom>
          <a:solidFill>
            <a:schemeClr val="bg1"/>
          </a:solidFill>
        </p:spPr>
        <p:txBody>
          <a:bodyPr wrap="square" rtlCol="0">
            <a:spAutoFit/>
          </a:bodyPr>
          <a:lstStyle/>
          <a:p>
            <a:r>
              <a:rPr kumimoji="1" lang="ja-JP" altLang="en-US" sz="646" b="1" u="sng">
                <a:solidFill>
                  <a:schemeClr val="tx1">
                    <a:lumMod val="50000"/>
                    <a:lumOff val="50000"/>
                  </a:schemeClr>
                </a:solidFill>
              </a:rPr>
              <a:t>スタートコーチ（ジュニア・ユース）養成講習会</a:t>
            </a:r>
          </a:p>
        </p:txBody>
      </p:sp>
      <p:sp>
        <p:nvSpPr>
          <p:cNvPr id="8" name="テキスト ボックス 7">
            <a:extLst>
              <a:ext uri="{FF2B5EF4-FFF2-40B4-BE49-F238E27FC236}">
                <a16:creationId xmlns:a16="http://schemas.microsoft.com/office/drawing/2014/main" id="{1137E69C-F49A-9C93-B39E-50A0CECBC170}"/>
              </a:ext>
            </a:extLst>
          </p:cNvPr>
          <p:cNvSpPr txBox="1"/>
          <p:nvPr/>
        </p:nvSpPr>
        <p:spPr>
          <a:xfrm>
            <a:off x="374852" y="2331730"/>
            <a:ext cx="5110590" cy="362279"/>
          </a:xfrm>
          <a:prstGeom prst="rect">
            <a:avLst/>
          </a:prstGeom>
          <a:solidFill>
            <a:srgbClr val="C9151E"/>
          </a:solidFill>
        </p:spPr>
        <p:txBody>
          <a:bodyPr wrap="square" rtlCol="0">
            <a:spAutoFit/>
          </a:bodyPr>
          <a:lstStyle/>
          <a:p>
            <a:pPr algn="ctr"/>
            <a:r>
              <a:rPr kumimoji="1" lang="ja-JP" altLang="en-US" sz="1754" b="1">
                <a:solidFill>
                  <a:schemeClr val="bg1"/>
                </a:solidFill>
              </a:rPr>
              <a:t>スタートコーチ（ジュニア・ユース）養成講習会</a:t>
            </a:r>
          </a:p>
        </p:txBody>
      </p:sp>
    </p:spTree>
    <p:extLst>
      <p:ext uri="{BB962C8B-B14F-4D97-AF65-F5344CB8AC3E}">
        <p14:creationId xmlns:p14="http://schemas.microsoft.com/office/powerpoint/2010/main" val="2229232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9E461DFC-E4AD-4245-B452-B3126FFF64B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19" b="7222"/>
          <a:stretch/>
        </p:blipFill>
        <p:spPr bwMode="auto">
          <a:xfrm>
            <a:off x="74176" y="1078195"/>
            <a:ext cx="6783852" cy="4412333"/>
          </a:xfrm>
          <a:prstGeom prst="rect">
            <a:avLst/>
          </a:prstGeom>
          <a:ln>
            <a:noFill/>
          </a:ln>
          <a:extLst>
            <a:ext uri="{53640926-AAD7-44D8-BBD7-CCE9431645EC}">
              <a14:shadowObscured xmlns:a14="http://schemas.microsoft.com/office/drawing/2010/main"/>
            </a:ext>
          </a:extLst>
        </p:spPr>
      </p:pic>
      <p:sp>
        <p:nvSpPr>
          <p:cNvPr id="16" name="正方形/長方形 15">
            <a:extLst>
              <a:ext uri="{FF2B5EF4-FFF2-40B4-BE49-F238E27FC236}">
                <a16:creationId xmlns:a16="http://schemas.microsoft.com/office/drawing/2014/main" id="{1D36A313-A02E-C441-B87E-35D1CB0E1667}"/>
              </a:ext>
            </a:extLst>
          </p:cNvPr>
          <p:cNvSpPr/>
          <p:nvPr/>
        </p:nvSpPr>
        <p:spPr>
          <a:xfrm>
            <a:off x="1701460" y="5056084"/>
            <a:ext cx="1240911" cy="383689"/>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26" name="正方形/長方形 25">
            <a:extLst>
              <a:ext uri="{FF2B5EF4-FFF2-40B4-BE49-F238E27FC236}">
                <a16:creationId xmlns:a16="http://schemas.microsoft.com/office/drawing/2014/main" id="{F7D19F1F-6A4B-409D-8F2C-7E7A0B653B77}"/>
              </a:ext>
            </a:extLst>
          </p:cNvPr>
          <p:cNvSpPr/>
          <p:nvPr/>
        </p:nvSpPr>
        <p:spPr>
          <a:xfrm>
            <a:off x="5276143" y="1117990"/>
            <a:ext cx="644709" cy="648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4433" tIns="42217" rIns="84433" bIns="42217" numCol="1" spcCol="0" rtlCol="0" fromWordArt="0" anchor="ctr" anchorCtr="0" forceAA="0" compatLnSpc="1">
            <a:prstTxWarp prst="textNoShape">
              <a:avLst/>
            </a:prstTxWarp>
            <a:noAutofit/>
          </a:bodyPr>
          <a:lstStyle/>
          <a:p>
            <a:endParaRPr lang="ja-JP" altLang="en-US" sz="1662"/>
          </a:p>
        </p:txBody>
      </p:sp>
      <p:sp>
        <p:nvSpPr>
          <p:cNvPr id="3" name="テキスト ボックス 2">
            <a:extLst>
              <a:ext uri="{FF2B5EF4-FFF2-40B4-BE49-F238E27FC236}">
                <a16:creationId xmlns:a16="http://schemas.microsoft.com/office/drawing/2014/main" id="{58B67EF0-B213-1949-D333-71E804CB8799}"/>
              </a:ext>
            </a:extLst>
          </p:cNvPr>
          <p:cNvSpPr txBox="1"/>
          <p:nvPr/>
        </p:nvSpPr>
        <p:spPr>
          <a:xfrm>
            <a:off x="1785666" y="4458329"/>
            <a:ext cx="1586754" cy="319831"/>
          </a:xfrm>
          <a:prstGeom prst="rect">
            <a:avLst/>
          </a:prstGeom>
          <a:solidFill>
            <a:schemeClr val="bg1"/>
          </a:solidFill>
        </p:spPr>
        <p:txBody>
          <a:bodyPr wrap="square" rtlCol="0">
            <a:spAutoFit/>
          </a:bodyPr>
          <a:lstStyle/>
          <a:p>
            <a:r>
              <a:rPr kumimoji="1" lang="ja-JP" altLang="en-US" sz="739" b="1">
                <a:solidFill>
                  <a:srgbClr val="FF0000"/>
                </a:solidFill>
              </a:rPr>
              <a:t>スタートコーチ（ジュニア・ユース）</a:t>
            </a:r>
          </a:p>
        </p:txBody>
      </p:sp>
      <p:sp>
        <p:nvSpPr>
          <p:cNvPr id="4" name="テキスト ボックス 3">
            <a:extLst>
              <a:ext uri="{FF2B5EF4-FFF2-40B4-BE49-F238E27FC236}">
                <a16:creationId xmlns:a16="http://schemas.microsoft.com/office/drawing/2014/main" id="{71EC0241-210B-F64D-0774-111846A0213D}"/>
              </a:ext>
            </a:extLst>
          </p:cNvPr>
          <p:cNvSpPr txBox="1"/>
          <p:nvPr/>
        </p:nvSpPr>
        <p:spPr>
          <a:xfrm>
            <a:off x="639570" y="2167614"/>
            <a:ext cx="2537905" cy="206082"/>
          </a:xfrm>
          <a:prstGeom prst="rect">
            <a:avLst/>
          </a:prstGeom>
          <a:solidFill>
            <a:schemeClr val="bg1"/>
          </a:solidFill>
        </p:spPr>
        <p:txBody>
          <a:bodyPr wrap="square" rtlCol="0">
            <a:spAutoFit/>
          </a:bodyPr>
          <a:lstStyle/>
          <a:p>
            <a:pPr algn="ctr"/>
            <a:r>
              <a:rPr kumimoji="1" lang="ja-JP" altLang="en-US" sz="739" b="1" u="sng">
                <a:solidFill>
                  <a:schemeClr val="tx1">
                    <a:lumMod val="50000"/>
                    <a:lumOff val="50000"/>
                  </a:schemeClr>
                </a:solidFill>
              </a:rPr>
              <a:t>スタートコーチ（ジュニア・ユース）養成講習会</a:t>
            </a:r>
          </a:p>
        </p:txBody>
      </p:sp>
      <p:graphicFrame>
        <p:nvGraphicFramePr>
          <p:cNvPr id="5" name="表 4">
            <a:extLst>
              <a:ext uri="{FF2B5EF4-FFF2-40B4-BE49-F238E27FC236}">
                <a16:creationId xmlns:a16="http://schemas.microsoft.com/office/drawing/2014/main" id="{84AE7C6C-76EA-4CF9-D3E8-B986F1E8C312}"/>
              </a:ext>
            </a:extLst>
          </p:cNvPr>
          <p:cNvGraphicFramePr>
            <a:graphicFrameLocks noGrp="1"/>
          </p:cNvGraphicFramePr>
          <p:nvPr/>
        </p:nvGraphicFramePr>
        <p:xfrm>
          <a:off x="179408" y="422442"/>
          <a:ext cx="8411243" cy="561833"/>
        </p:xfrm>
        <a:graphic>
          <a:graphicData uri="http://schemas.openxmlformats.org/drawingml/2006/table">
            <a:tbl>
              <a:tblPr firstRow="1" bandRow="1">
                <a:tableStyleId>{5FD0F851-EC5A-4D38-B0AD-8093EC10F338}</a:tableStyleId>
              </a:tblPr>
              <a:tblGrid>
                <a:gridCol w="8411243">
                  <a:extLst>
                    <a:ext uri="{9D8B030D-6E8A-4147-A177-3AD203B41FA5}">
                      <a16:colId xmlns:a16="http://schemas.microsoft.com/office/drawing/2014/main" val="1233140292"/>
                    </a:ext>
                  </a:extLst>
                </a:gridCol>
              </a:tblGrid>
              <a:tr h="561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600">
                          <a:solidFill>
                            <a:srgbClr val="FF0000"/>
                          </a:solidFill>
                          <a:latin typeface="BIZ UDPゴシック" panose="020B0400000000000000" pitchFamily="50" charset="-128"/>
                          <a:ea typeface="BIZ UDPゴシック" panose="020B0400000000000000" pitchFamily="50" charset="-128"/>
                        </a:rPr>
                        <a:t>オンライン学習を受講する</a:t>
                      </a:r>
                      <a:r>
                        <a:rPr lang="ja-JP" altLang="en-US" sz="1800">
                          <a:solidFill>
                            <a:srgbClr val="FF0000"/>
                          </a:solidFill>
                          <a:latin typeface="BIZ UDPゴシック" panose="020B0400000000000000" pitchFamily="50" charset="-128"/>
                          <a:ea typeface="BIZ UDPゴシック" panose="020B0400000000000000" pitchFamily="50" charset="-128"/>
                        </a:rPr>
                        <a:t>（検定試験を受講する）</a:t>
                      </a:r>
                      <a:endParaRPr lang="en-US" altLang="ja-JP" sz="1800" b="1">
                        <a:solidFill>
                          <a:srgbClr val="FF0000"/>
                        </a:solidFill>
                        <a:latin typeface="BIZ UDPゴシック" panose="020B0400000000000000" pitchFamily="50" charset="-128"/>
                        <a:ea typeface="BIZ UDPゴシック" panose="020B0400000000000000" pitchFamily="50" charset="-128"/>
                      </a:endParaRPr>
                    </a:p>
                  </a:txBody>
                  <a:tcPr marL="84433" marR="84433" marT="42217" marB="42217" anchor="ctr"/>
                </a:tc>
                <a:extLst>
                  <a:ext uri="{0D108BD9-81ED-4DB2-BD59-A6C34878D82A}">
                    <a16:rowId xmlns:a16="http://schemas.microsoft.com/office/drawing/2014/main" val="3738033071"/>
                  </a:ext>
                </a:extLst>
              </a:tr>
            </a:tbl>
          </a:graphicData>
        </a:graphic>
      </p:graphicFrame>
      <p:sp>
        <p:nvSpPr>
          <p:cNvPr id="2" name="正方形/長方形 1">
            <a:extLst>
              <a:ext uri="{FF2B5EF4-FFF2-40B4-BE49-F238E27FC236}">
                <a16:creationId xmlns:a16="http://schemas.microsoft.com/office/drawing/2014/main" id="{26DFD26C-CEBE-280B-786D-778FCB082D91}"/>
              </a:ext>
            </a:extLst>
          </p:cNvPr>
          <p:cNvSpPr/>
          <p:nvPr/>
        </p:nvSpPr>
        <p:spPr>
          <a:xfrm>
            <a:off x="6858028" y="2647622"/>
            <a:ext cx="2640568" cy="603883"/>
          </a:xfrm>
          <a:prstGeom prst="rect">
            <a:avLst/>
          </a:prstGeom>
        </p:spPr>
        <p:txBody>
          <a:bodyPr wrap="square">
            <a:spAutoFit/>
          </a:bodyPr>
          <a:lstStyle/>
          <a:p>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コース名をクリックし</a:t>
            </a:r>
            <a:endPar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endParaRPr>
          </a:p>
          <a:p>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受講画面に進む。</a:t>
            </a:r>
            <a:endPar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endParaRPr>
          </a:p>
        </p:txBody>
      </p:sp>
      <p:cxnSp>
        <p:nvCxnSpPr>
          <p:cNvPr id="7" name="直線コネクタ 6">
            <a:extLst>
              <a:ext uri="{FF2B5EF4-FFF2-40B4-BE49-F238E27FC236}">
                <a16:creationId xmlns:a16="http://schemas.microsoft.com/office/drawing/2014/main" id="{1E911BFF-CB37-42DA-3208-4AD2827D36E7}"/>
              </a:ext>
            </a:extLst>
          </p:cNvPr>
          <p:cNvCxnSpPr>
            <a:cxnSpLocks/>
          </p:cNvCxnSpPr>
          <p:nvPr/>
        </p:nvCxnSpPr>
        <p:spPr>
          <a:xfrm flipH="1">
            <a:off x="2156471" y="2872319"/>
            <a:ext cx="4701557" cy="1463661"/>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2" name="正方形/長方形 11">
            <a:extLst>
              <a:ext uri="{FF2B5EF4-FFF2-40B4-BE49-F238E27FC236}">
                <a16:creationId xmlns:a16="http://schemas.microsoft.com/office/drawing/2014/main" id="{135DA49B-7FB3-AC51-191F-A49142E670DA}"/>
              </a:ext>
            </a:extLst>
          </p:cNvPr>
          <p:cNvSpPr/>
          <p:nvPr/>
        </p:nvSpPr>
        <p:spPr>
          <a:xfrm>
            <a:off x="395456" y="4335980"/>
            <a:ext cx="2942893" cy="1248469"/>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6" name="吹き出し: 角を丸めた四角形 5">
            <a:extLst>
              <a:ext uri="{FF2B5EF4-FFF2-40B4-BE49-F238E27FC236}">
                <a16:creationId xmlns:a16="http://schemas.microsoft.com/office/drawing/2014/main" id="{30EE0832-69E2-9F9C-9B8B-DB1095A3A5D7}"/>
              </a:ext>
            </a:extLst>
          </p:cNvPr>
          <p:cNvSpPr/>
          <p:nvPr/>
        </p:nvSpPr>
        <p:spPr>
          <a:xfrm>
            <a:off x="3575184" y="3810014"/>
            <a:ext cx="5231168" cy="1905211"/>
          </a:xfrm>
          <a:prstGeom prst="wedgeRoundRectCallout">
            <a:avLst>
              <a:gd name="adj1" fmla="val -59339"/>
              <a:gd name="adj2" fmla="val 34009"/>
              <a:gd name="adj3" fmla="val 16667"/>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22178">
              <a:defRPr/>
            </a:pPr>
            <a:r>
              <a:rPr kumimoji="1" lang="ja-JP" altLang="en-US" sz="1477" b="1">
                <a:solidFill>
                  <a:schemeClr val="accent2"/>
                </a:solidFill>
                <a:latin typeface="Calibri" panose="020F0502020204030204"/>
                <a:ea typeface="游ゴシック" panose="020B0400000000000000" pitchFamily="50" charset="-128"/>
              </a:rPr>
              <a:t>検定試験の受講状況が確認できます。</a:t>
            </a:r>
            <a:endParaRPr kumimoji="1" lang="en-US" altLang="ja-JP" sz="1477" b="1">
              <a:solidFill>
                <a:schemeClr val="accent2"/>
              </a:solidFill>
              <a:latin typeface="Calibri" panose="020F0502020204030204"/>
              <a:ea typeface="游ゴシック" panose="020B0400000000000000" pitchFamily="50" charset="-128"/>
            </a:endParaRPr>
          </a:p>
          <a:p>
            <a:pPr defTabSz="422178">
              <a:defRPr/>
            </a:pPr>
            <a:r>
              <a:rPr kumimoji="1" lang="en-US" altLang="ja-JP" sz="1477" b="1">
                <a:solidFill>
                  <a:schemeClr val="accent2"/>
                </a:solidFill>
                <a:latin typeface="Calibri" panose="020F0502020204030204"/>
                <a:ea typeface="游ゴシック" panose="020B0400000000000000" pitchFamily="50" charset="-128"/>
              </a:rPr>
              <a:t>20</a:t>
            </a:r>
            <a:r>
              <a:rPr kumimoji="1" lang="ja-JP" altLang="en-US" sz="1477" b="1">
                <a:solidFill>
                  <a:schemeClr val="accent2"/>
                </a:solidFill>
                <a:latin typeface="Calibri" panose="020F0502020204030204"/>
                <a:ea typeface="游ゴシック" panose="020B0400000000000000" pitchFamily="50" charset="-128"/>
              </a:rPr>
              <a:t>問全てに回答し</a:t>
            </a:r>
            <a:r>
              <a:rPr kumimoji="1" lang="en-US" altLang="ja-JP" sz="1477" b="1">
                <a:solidFill>
                  <a:schemeClr val="accent2"/>
                </a:solidFill>
                <a:latin typeface="Calibri" panose="020F0502020204030204"/>
                <a:ea typeface="游ゴシック" panose="020B0400000000000000" pitchFamily="50" charset="-128"/>
              </a:rPr>
              <a:t>60</a:t>
            </a:r>
            <a:r>
              <a:rPr kumimoji="1" lang="ja-JP" altLang="en-US" sz="1477" b="1">
                <a:solidFill>
                  <a:schemeClr val="accent2"/>
                </a:solidFill>
                <a:latin typeface="Calibri" panose="020F0502020204030204"/>
                <a:ea typeface="游ゴシック" panose="020B0400000000000000" pitchFamily="50" charset="-128"/>
              </a:rPr>
              <a:t>％以上の正答が確認されると、</a:t>
            </a:r>
            <a:endParaRPr kumimoji="1" lang="en-US" altLang="ja-JP" sz="1477" b="1">
              <a:solidFill>
                <a:schemeClr val="accent2"/>
              </a:solidFill>
              <a:latin typeface="Calibri" panose="020F0502020204030204"/>
              <a:ea typeface="游ゴシック" panose="020B0400000000000000" pitchFamily="50" charset="-128"/>
            </a:endParaRPr>
          </a:p>
          <a:p>
            <a:pPr defTabSz="422178">
              <a:defRPr/>
            </a:pPr>
            <a:r>
              <a:rPr kumimoji="1" lang="ja-JP" altLang="en-US" sz="1477" b="1">
                <a:solidFill>
                  <a:schemeClr val="accent2"/>
                </a:solidFill>
                <a:latin typeface="Calibri" panose="020F0502020204030204"/>
                <a:ea typeface="游ゴシック" panose="020B0400000000000000" pitchFamily="50" charset="-128"/>
              </a:rPr>
              <a:t>ステータスが緑色の「完了」になります。</a:t>
            </a:r>
            <a:endParaRPr kumimoji="1" lang="en-US" altLang="ja-JP" sz="1477" b="1">
              <a:solidFill>
                <a:schemeClr val="accent2"/>
              </a:solidFill>
              <a:latin typeface="Calibri" panose="020F0502020204030204"/>
              <a:ea typeface="游ゴシック" panose="020B0400000000000000" pitchFamily="50" charset="-128"/>
            </a:endParaRPr>
          </a:p>
          <a:p>
            <a:pPr defTabSz="422178">
              <a:defRPr/>
            </a:pPr>
            <a:r>
              <a:rPr kumimoji="1" lang="ja-JP" altLang="en-US" sz="1477" b="1" u="sng">
                <a:solidFill>
                  <a:schemeClr val="accent2"/>
                </a:solidFill>
                <a:latin typeface="Calibri" panose="020F0502020204030204"/>
                <a:ea typeface="游ゴシック" panose="020B0400000000000000" pitchFamily="50" charset="-128"/>
              </a:rPr>
              <a:t>「完了」になっていない場合は</a:t>
            </a:r>
            <a:r>
              <a:rPr kumimoji="1" lang="en-US" altLang="ja-JP" sz="1477" b="1" u="sng">
                <a:solidFill>
                  <a:schemeClr val="accent2"/>
                </a:solidFill>
                <a:latin typeface="Calibri" panose="020F0502020204030204"/>
                <a:ea typeface="游ゴシック" panose="020B0400000000000000" pitchFamily="50" charset="-128"/>
              </a:rPr>
              <a:t>60</a:t>
            </a:r>
            <a:r>
              <a:rPr kumimoji="1" lang="ja-JP" altLang="en-US" sz="1477" b="1" u="sng">
                <a:solidFill>
                  <a:schemeClr val="accent2"/>
                </a:solidFill>
                <a:latin typeface="Calibri" panose="020F0502020204030204"/>
                <a:ea typeface="游ゴシック" panose="020B0400000000000000" pitchFamily="50" charset="-128"/>
              </a:rPr>
              <a:t>％以上の正答となるまで再度受験してください。</a:t>
            </a:r>
            <a:endParaRPr kumimoji="1" lang="en-US" altLang="ja-JP" sz="1477" b="1" u="sng">
              <a:solidFill>
                <a:schemeClr val="accent2"/>
              </a:solidFill>
              <a:latin typeface="Calibri" panose="020F0502020204030204"/>
              <a:ea typeface="游ゴシック" panose="020B0400000000000000" pitchFamily="50" charset="-128"/>
            </a:endParaRPr>
          </a:p>
          <a:p>
            <a:pPr defTabSz="422178">
              <a:defRPr/>
            </a:pPr>
            <a:r>
              <a:rPr kumimoji="1" lang="en-US" altLang="ja-JP" sz="1400" b="1">
                <a:solidFill>
                  <a:schemeClr val="accent2"/>
                </a:solidFill>
                <a:latin typeface="Calibri" panose="020F0502020204030204"/>
                <a:ea typeface="游ゴシック" panose="020B0400000000000000" pitchFamily="50" charset="-128"/>
              </a:rPr>
              <a:t>※</a:t>
            </a:r>
            <a:r>
              <a:rPr kumimoji="1" lang="ja-JP" altLang="en-US" sz="1400" b="1">
                <a:solidFill>
                  <a:schemeClr val="accent2"/>
                </a:solidFill>
                <a:latin typeface="Calibri" panose="020F0502020204030204"/>
                <a:ea typeface="游ゴシック" panose="020B0400000000000000" pitchFamily="50" charset="-128"/>
              </a:rPr>
              <a:t>視聴完了後も「完了」とならない場合、このページを再読み込みいただく、または再度ログインの上ご確認ください</a:t>
            </a:r>
            <a:r>
              <a:rPr kumimoji="1" lang="ja-JP" altLang="en-US" sz="1600" b="1">
                <a:solidFill>
                  <a:schemeClr val="accent2"/>
                </a:solidFill>
                <a:latin typeface="Calibri" panose="020F0502020204030204"/>
                <a:ea typeface="游ゴシック" panose="020B0400000000000000" pitchFamily="50" charset="-128"/>
              </a:rPr>
              <a:t>。</a:t>
            </a:r>
            <a:endParaRPr kumimoji="1" lang="en-US" altLang="ja-JP" sz="1600" b="1">
              <a:solidFill>
                <a:schemeClr val="accent2"/>
              </a:solidFill>
              <a:latin typeface="Calibri" panose="020F0502020204030204"/>
              <a:ea typeface="游ゴシック" panose="020B0400000000000000" pitchFamily="50" charset="-128"/>
            </a:endParaRPr>
          </a:p>
        </p:txBody>
      </p:sp>
      <p:sp>
        <p:nvSpPr>
          <p:cNvPr id="8" name="スライド番号プレースホルダー 14">
            <a:extLst>
              <a:ext uri="{FF2B5EF4-FFF2-40B4-BE49-F238E27FC236}">
                <a16:creationId xmlns:a16="http://schemas.microsoft.com/office/drawing/2014/main" id="{A2678279-79F8-0EC9-94CD-336F310E8654}"/>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29</a:t>
            </a:fld>
            <a:endParaRPr kumimoji="1" lang="ja-JP" altLang="en-US" sz="2800"/>
          </a:p>
        </p:txBody>
      </p:sp>
    </p:spTree>
    <p:extLst>
      <p:ext uri="{BB962C8B-B14F-4D97-AF65-F5344CB8AC3E}">
        <p14:creationId xmlns:p14="http://schemas.microsoft.com/office/powerpoint/2010/main" val="26352076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91942CCF-1B6E-6E3C-0034-5920456204A2}"/>
              </a:ext>
            </a:extLst>
          </p:cNvPr>
          <p:cNvPicPr>
            <a:picLocks noChangeAspect="1"/>
          </p:cNvPicPr>
          <p:nvPr/>
        </p:nvPicPr>
        <p:blipFill>
          <a:blip r:embed="rId2"/>
          <a:stretch>
            <a:fillRect/>
          </a:stretch>
        </p:blipFill>
        <p:spPr>
          <a:xfrm>
            <a:off x="860704" y="1543646"/>
            <a:ext cx="7639885" cy="4517186"/>
          </a:xfrm>
          <a:prstGeom prst="rect">
            <a:avLst/>
          </a:prstGeom>
        </p:spPr>
      </p:pic>
      <p:sp>
        <p:nvSpPr>
          <p:cNvPr id="6" name="テキスト ボックス 5">
            <a:extLst>
              <a:ext uri="{FF2B5EF4-FFF2-40B4-BE49-F238E27FC236}">
                <a16:creationId xmlns:a16="http://schemas.microsoft.com/office/drawing/2014/main" id="{A1295C43-1D05-21B2-AD17-96A06FEB9A53}"/>
              </a:ext>
            </a:extLst>
          </p:cNvPr>
          <p:cNvSpPr txBox="1"/>
          <p:nvPr/>
        </p:nvSpPr>
        <p:spPr>
          <a:xfrm>
            <a:off x="1300354" y="4157353"/>
            <a:ext cx="6386641" cy="348109"/>
          </a:xfrm>
          <a:prstGeom prst="rect">
            <a:avLst/>
          </a:prstGeom>
          <a:noFill/>
        </p:spPr>
        <p:txBody>
          <a:bodyPr wrap="square">
            <a:spAutoFit/>
          </a:bodyPr>
          <a:lstStyle/>
          <a:p>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「はじめから」をクリックし、テストの回答に進む。</a:t>
            </a:r>
            <a:endPar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endParaRPr>
          </a:p>
        </p:txBody>
      </p:sp>
      <p:graphicFrame>
        <p:nvGraphicFramePr>
          <p:cNvPr id="2" name="表 1">
            <a:extLst>
              <a:ext uri="{FF2B5EF4-FFF2-40B4-BE49-F238E27FC236}">
                <a16:creationId xmlns:a16="http://schemas.microsoft.com/office/drawing/2014/main" id="{7F5B3B17-1618-95BC-317D-08CD7D78FA22}"/>
              </a:ext>
            </a:extLst>
          </p:cNvPr>
          <p:cNvGraphicFramePr>
            <a:graphicFrameLocks noGrp="1"/>
          </p:cNvGraphicFramePr>
          <p:nvPr/>
        </p:nvGraphicFramePr>
        <p:xfrm>
          <a:off x="179408" y="422442"/>
          <a:ext cx="8411243" cy="561833"/>
        </p:xfrm>
        <a:graphic>
          <a:graphicData uri="http://schemas.openxmlformats.org/drawingml/2006/table">
            <a:tbl>
              <a:tblPr firstRow="1" bandRow="1">
                <a:tableStyleId>{5FD0F851-EC5A-4D38-B0AD-8093EC10F338}</a:tableStyleId>
              </a:tblPr>
              <a:tblGrid>
                <a:gridCol w="8411243">
                  <a:extLst>
                    <a:ext uri="{9D8B030D-6E8A-4147-A177-3AD203B41FA5}">
                      <a16:colId xmlns:a16="http://schemas.microsoft.com/office/drawing/2014/main" val="1233140292"/>
                    </a:ext>
                  </a:extLst>
                </a:gridCol>
              </a:tblGrid>
              <a:tr h="561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600">
                          <a:solidFill>
                            <a:srgbClr val="FF0000"/>
                          </a:solidFill>
                          <a:latin typeface="BIZ UDPゴシック" panose="020B0400000000000000" pitchFamily="50" charset="-128"/>
                          <a:ea typeface="BIZ UDPゴシック" panose="020B0400000000000000" pitchFamily="50" charset="-128"/>
                        </a:rPr>
                        <a:t>オンライン学習を受講する</a:t>
                      </a:r>
                      <a:r>
                        <a:rPr lang="ja-JP" altLang="en-US" sz="1800">
                          <a:solidFill>
                            <a:srgbClr val="FF0000"/>
                          </a:solidFill>
                          <a:latin typeface="BIZ UDPゴシック" panose="020B0400000000000000" pitchFamily="50" charset="-128"/>
                          <a:ea typeface="BIZ UDPゴシック" panose="020B0400000000000000" pitchFamily="50" charset="-128"/>
                        </a:rPr>
                        <a:t>（検定試験を受験する）</a:t>
                      </a:r>
                      <a:endParaRPr lang="en-US" altLang="ja-JP" sz="1800" b="1">
                        <a:solidFill>
                          <a:srgbClr val="FF0000"/>
                        </a:solidFill>
                        <a:latin typeface="BIZ UDPゴシック" panose="020B0400000000000000" pitchFamily="50" charset="-128"/>
                        <a:ea typeface="BIZ UDPゴシック" panose="020B0400000000000000" pitchFamily="50" charset="-128"/>
                      </a:endParaRPr>
                    </a:p>
                  </a:txBody>
                  <a:tcPr marL="84433" marR="84433" marT="42217" marB="42217" anchor="ctr"/>
                </a:tc>
                <a:extLst>
                  <a:ext uri="{0D108BD9-81ED-4DB2-BD59-A6C34878D82A}">
                    <a16:rowId xmlns:a16="http://schemas.microsoft.com/office/drawing/2014/main" val="3738033071"/>
                  </a:ext>
                </a:extLst>
              </a:tr>
            </a:tbl>
          </a:graphicData>
        </a:graphic>
      </p:graphicFrame>
      <p:sp>
        <p:nvSpPr>
          <p:cNvPr id="3" name="正方形/長方形 2">
            <a:extLst>
              <a:ext uri="{FF2B5EF4-FFF2-40B4-BE49-F238E27FC236}">
                <a16:creationId xmlns:a16="http://schemas.microsoft.com/office/drawing/2014/main" id="{EE050D7B-82B1-5869-4D19-E1485D62276B}"/>
              </a:ext>
            </a:extLst>
          </p:cNvPr>
          <p:cNvSpPr/>
          <p:nvPr/>
        </p:nvSpPr>
        <p:spPr>
          <a:xfrm>
            <a:off x="1674823" y="5450088"/>
            <a:ext cx="1372099" cy="610745"/>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cxnSp>
        <p:nvCxnSpPr>
          <p:cNvPr id="4" name="直線コネクタ 3">
            <a:extLst>
              <a:ext uri="{FF2B5EF4-FFF2-40B4-BE49-F238E27FC236}">
                <a16:creationId xmlns:a16="http://schemas.microsoft.com/office/drawing/2014/main" id="{49DD6B70-E66B-D860-EB2C-B061C4689FB4}"/>
              </a:ext>
            </a:extLst>
          </p:cNvPr>
          <p:cNvCxnSpPr>
            <a:cxnSpLocks/>
          </p:cNvCxnSpPr>
          <p:nvPr/>
        </p:nvCxnSpPr>
        <p:spPr>
          <a:xfrm flipH="1">
            <a:off x="2721772" y="4503758"/>
            <a:ext cx="650301" cy="94633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651D2F21-62C1-D426-17A3-AEF92AD317E5}"/>
              </a:ext>
            </a:extLst>
          </p:cNvPr>
          <p:cNvSpPr txBox="1"/>
          <p:nvPr/>
        </p:nvSpPr>
        <p:spPr>
          <a:xfrm>
            <a:off x="1191709" y="2103843"/>
            <a:ext cx="6947653" cy="603883"/>
          </a:xfrm>
          <a:prstGeom prst="rect">
            <a:avLst/>
          </a:prstGeom>
          <a:solidFill>
            <a:schemeClr val="accent3">
              <a:lumMod val="20000"/>
              <a:lumOff val="80000"/>
            </a:schemeClr>
          </a:solidFill>
        </p:spPr>
        <p:txBody>
          <a:bodyPr wrap="square" rtlCol="0">
            <a:spAutoFit/>
          </a:bodyPr>
          <a:lstStyle/>
          <a:p>
            <a:pPr algn="ctr"/>
            <a:r>
              <a:rPr kumimoji="1" lang="ja-JP" altLang="en-US" sz="3324">
                <a:latin typeface="BIZ UDPゴシック" panose="020B0400000000000000" pitchFamily="50" charset="-128"/>
                <a:ea typeface="BIZ UDPゴシック" panose="020B0400000000000000" pitchFamily="50" charset="-128"/>
              </a:rPr>
              <a:t>安全なスポーツ環境の整備</a:t>
            </a:r>
          </a:p>
        </p:txBody>
      </p:sp>
      <p:sp>
        <p:nvSpPr>
          <p:cNvPr id="7" name="スライド番号プレースホルダー 14">
            <a:extLst>
              <a:ext uri="{FF2B5EF4-FFF2-40B4-BE49-F238E27FC236}">
                <a16:creationId xmlns:a16="http://schemas.microsoft.com/office/drawing/2014/main" id="{BB1B0124-1C7B-6932-F483-014699AE4F79}"/>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30</a:t>
            </a:fld>
            <a:endParaRPr kumimoji="1" lang="ja-JP" altLang="en-US" sz="2800"/>
          </a:p>
        </p:txBody>
      </p:sp>
    </p:spTree>
    <p:extLst>
      <p:ext uri="{BB962C8B-B14F-4D97-AF65-F5344CB8AC3E}">
        <p14:creationId xmlns:p14="http://schemas.microsoft.com/office/powerpoint/2010/main" val="15569939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スライド番号プレースホルダー 14">
            <a:extLst>
              <a:ext uri="{FF2B5EF4-FFF2-40B4-BE49-F238E27FC236}">
                <a16:creationId xmlns:a16="http://schemas.microsoft.com/office/drawing/2014/main" id="{57CA7D9F-70F3-4E98-9BB9-5CD943D4AF76}"/>
              </a:ext>
            </a:extLst>
          </p:cNvPr>
          <p:cNvSpPr txBox="1">
            <a:spLocks/>
          </p:cNvSpPr>
          <p:nvPr/>
        </p:nvSpPr>
        <p:spPr>
          <a:xfrm>
            <a:off x="6893914" y="262756"/>
            <a:ext cx="1899747" cy="337147"/>
          </a:xfrm>
          <a:prstGeom prst="rect">
            <a:avLst/>
          </a:prstGeom>
        </p:spPr>
        <p:txBody>
          <a:bodyPr vert="horz" lIns="84433" tIns="42217" rIns="84433" bIns="42217"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586"/>
              <a:pPr/>
              <a:t>31</a:t>
            </a:fld>
            <a:endParaRPr kumimoji="1" lang="ja-JP" altLang="en-US" sz="2586"/>
          </a:p>
        </p:txBody>
      </p:sp>
      <p:sp>
        <p:nvSpPr>
          <p:cNvPr id="6" name="テキスト ボックス 5">
            <a:extLst>
              <a:ext uri="{FF2B5EF4-FFF2-40B4-BE49-F238E27FC236}">
                <a16:creationId xmlns:a16="http://schemas.microsoft.com/office/drawing/2014/main" id="{A1295C43-1D05-21B2-AD17-96A06FEB9A53}"/>
              </a:ext>
            </a:extLst>
          </p:cNvPr>
          <p:cNvSpPr txBox="1"/>
          <p:nvPr/>
        </p:nvSpPr>
        <p:spPr>
          <a:xfrm>
            <a:off x="136924" y="1276575"/>
            <a:ext cx="8656737" cy="1229311"/>
          </a:xfrm>
          <a:prstGeom prst="rect">
            <a:avLst/>
          </a:prstGeom>
          <a:noFill/>
        </p:spPr>
        <p:txBody>
          <a:bodyPr wrap="square">
            <a:spAutoFit/>
          </a:bodyPr>
          <a:lstStyle/>
          <a:p>
            <a:pPr marL="316634" indent="-316634">
              <a:buFont typeface="Wingdings" panose="05000000000000000000" pitchFamily="2" charset="2"/>
              <a:buChar char="Ø"/>
            </a:pPr>
            <a:r>
              <a:rPr kumimoji="1" lang="ja-JP" altLang="en-US" sz="1847">
                <a:latin typeface="UD デジタル 教科書体 N-R" panose="02020400000000000000" pitchFamily="17" charset="-128"/>
                <a:ea typeface="UD デジタル 教科書体 N-R" panose="02020400000000000000" pitchFamily="17" charset="-128"/>
              </a:rPr>
              <a:t>３択問題が表示されます。</a:t>
            </a:r>
            <a:endParaRPr kumimoji="1" lang="en-US" altLang="ja-JP" sz="1847">
              <a:latin typeface="UD デジタル 教科書体 N-R" panose="02020400000000000000" pitchFamily="17" charset="-128"/>
              <a:ea typeface="UD デジタル 教科書体 N-R" panose="02020400000000000000" pitchFamily="17" charset="-128"/>
            </a:endParaRPr>
          </a:p>
          <a:p>
            <a:pPr marL="316634" indent="-316634">
              <a:buFont typeface="Wingdings" panose="05000000000000000000" pitchFamily="2" charset="2"/>
              <a:buChar char="Ø"/>
            </a:pPr>
            <a:r>
              <a:rPr kumimoji="1" lang="ja-JP" altLang="en-US" sz="1847">
                <a:latin typeface="UD デジタル 教科書体 N-R" panose="02020400000000000000" pitchFamily="17" charset="-128"/>
                <a:ea typeface="UD デジタル 教科書体 N-R" panose="02020400000000000000" pitchFamily="17" charset="-128"/>
              </a:rPr>
              <a:t>設問にしたがって回答を選択し、「次へ」を押して、回答を進めてください。</a:t>
            </a:r>
            <a:endParaRPr kumimoji="1" lang="en-US" altLang="ja-JP" sz="1847">
              <a:latin typeface="UD デジタル 教科書体 N-R" panose="02020400000000000000" pitchFamily="17" charset="-128"/>
              <a:ea typeface="UD デジタル 教科書体 N-R" panose="02020400000000000000" pitchFamily="17" charset="-128"/>
            </a:endParaRPr>
          </a:p>
          <a:p>
            <a:pPr marL="316634" indent="-316634">
              <a:buFont typeface="Wingdings" panose="05000000000000000000" pitchFamily="2" charset="2"/>
              <a:buChar char="Ø"/>
            </a:pPr>
            <a:r>
              <a:rPr kumimoji="1" lang="ja-JP" altLang="en-US" sz="1847">
                <a:latin typeface="UD デジタル 教科書体 N-R" panose="02020400000000000000" pitchFamily="17" charset="-128"/>
                <a:ea typeface="UD デジタル 教科書体 N-R" panose="02020400000000000000" pitchFamily="17" charset="-128"/>
              </a:rPr>
              <a:t>全ての回答が終わるまで「採点」は押さないでください。全ての回答（選択）を終えたら、右下の採点をクリックしてください。</a:t>
            </a:r>
          </a:p>
        </p:txBody>
      </p:sp>
      <p:grpSp>
        <p:nvGrpSpPr>
          <p:cNvPr id="2" name="グループ化 1">
            <a:extLst>
              <a:ext uri="{FF2B5EF4-FFF2-40B4-BE49-F238E27FC236}">
                <a16:creationId xmlns:a16="http://schemas.microsoft.com/office/drawing/2014/main" id="{066D41BD-2AFD-0003-69DA-A9DDFB4A6CD5}"/>
              </a:ext>
            </a:extLst>
          </p:cNvPr>
          <p:cNvGrpSpPr/>
          <p:nvPr/>
        </p:nvGrpSpPr>
        <p:grpSpPr>
          <a:xfrm>
            <a:off x="448758" y="2775700"/>
            <a:ext cx="8344903" cy="3526046"/>
            <a:chOff x="63110" y="2182091"/>
            <a:chExt cx="9037414" cy="3818659"/>
          </a:xfrm>
        </p:grpSpPr>
        <p:grpSp>
          <p:nvGrpSpPr>
            <p:cNvPr id="10" name="グループ化 9">
              <a:extLst>
                <a:ext uri="{FF2B5EF4-FFF2-40B4-BE49-F238E27FC236}">
                  <a16:creationId xmlns:a16="http://schemas.microsoft.com/office/drawing/2014/main" id="{58E823C0-8F18-C4DA-A59C-B293C9668259}"/>
                </a:ext>
              </a:extLst>
            </p:cNvPr>
            <p:cNvGrpSpPr/>
            <p:nvPr/>
          </p:nvGrpSpPr>
          <p:grpSpPr>
            <a:xfrm>
              <a:off x="63110" y="2182091"/>
              <a:ext cx="9037414" cy="3818659"/>
              <a:chOff x="84146" y="1766454"/>
              <a:chExt cx="12049885" cy="5091545"/>
            </a:xfrm>
          </p:grpSpPr>
          <p:pic>
            <p:nvPicPr>
              <p:cNvPr id="11" name="図 10" descr="グラフィカル ユーザー インターフェイス, テキスト, アプリケーション&#10;&#10;自動的に生成された説明">
                <a:extLst>
                  <a:ext uri="{FF2B5EF4-FFF2-40B4-BE49-F238E27FC236}">
                    <a16:creationId xmlns:a16="http://schemas.microsoft.com/office/drawing/2014/main" id="{47467C60-60BD-23F5-8B83-01556EBC20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46" y="1766454"/>
                <a:ext cx="12049885" cy="5091545"/>
              </a:xfrm>
              <a:prstGeom prst="rect">
                <a:avLst/>
              </a:prstGeom>
            </p:spPr>
          </p:pic>
          <p:sp>
            <p:nvSpPr>
              <p:cNvPr id="12" name="正方形/長方形 11">
                <a:extLst>
                  <a:ext uri="{FF2B5EF4-FFF2-40B4-BE49-F238E27FC236}">
                    <a16:creationId xmlns:a16="http://schemas.microsoft.com/office/drawing/2014/main" id="{D88000C4-16F0-0533-B24D-AEB1DC3F2041}"/>
                  </a:ext>
                </a:extLst>
              </p:cNvPr>
              <p:cNvSpPr/>
              <p:nvPr/>
            </p:nvSpPr>
            <p:spPr>
              <a:xfrm>
                <a:off x="439371" y="2652366"/>
                <a:ext cx="11055926" cy="45054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62">
                    <a:solidFill>
                      <a:schemeClr val="tx1"/>
                    </a:solidFill>
                    <a:latin typeface="UD デジタル 教科書体 N-R" panose="02020400000000000000" pitchFamily="17" charset="-128"/>
                    <a:ea typeface="UD デジタル 教科書体 N-R" panose="02020400000000000000" pitchFamily="17" charset="-128"/>
                  </a:rPr>
                  <a:t>※</a:t>
                </a:r>
                <a:r>
                  <a:rPr kumimoji="1" lang="ja-JP" altLang="en-US" sz="1662">
                    <a:solidFill>
                      <a:schemeClr val="tx1"/>
                    </a:solidFill>
                    <a:latin typeface="UD デジタル 教科書体 N-R" panose="02020400000000000000" pitchFamily="17" charset="-128"/>
                    <a:ea typeface="UD デジタル 教科書体 N-R" panose="02020400000000000000" pitchFamily="17" charset="-128"/>
                  </a:rPr>
                  <a:t>この箇所に問題文が表示されます</a:t>
                </a:r>
              </a:p>
            </p:txBody>
          </p:sp>
        </p:grpSp>
        <p:sp>
          <p:nvSpPr>
            <p:cNvPr id="13" name="正方形/長方形 12">
              <a:extLst>
                <a:ext uri="{FF2B5EF4-FFF2-40B4-BE49-F238E27FC236}">
                  <a16:creationId xmlns:a16="http://schemas.microsoft.com/office/drawing/2014/main" id="{22439F4C-1FD2-A97B-03B1-C45B04C907CB}"/>
                </a:ext>
              </a:extLst>
            </p:cNvPr>
            <p:cNvSpPr/>
            <p:nvPr/>
          </p:nvSpPr>
          <p:spPr>
            <a:xfrm>
              <a:off x="788946" y="3260044"/>
              <a:ext cx="7430264" cy="5638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1662">
                <a:solidFill>
                  <a:schemeClr val="tx1"/>
                </a:solidFill>
                <a:latin typeface="UD デジタル 教科書体 N-R" panose="02020400000000000000" pitchFamily="17" charset="-128"/>
                <a:ea typeface="UD デジタル 教科書体 N-R" panose="02020400000000000000" pitchFamily="17" charset="-128"/>
              </a:endParaRPr>
            </a:p>
          </p:txBody>
        </p:sp>
        <p:sp>
          <p:nvSpPr>
            <p:cNvPr id="14" name="正方形/長方形 13">
              <a:extLst>
                <a:ext uri="{FF2B5EF4-FFF2-40B4-BE49-F238E27FC236}">
                  <a16:creationId xmlns:a16="http://schemas.microsoft.com/office/drawing/2014/main" id="{7D91FB8C-B731-CE78-8C5A-2E9C1F27033C}"/>
                </a:ext>
              </a:extLst>
            </p:cNvPr>
            <p:cNvSpPr/>
            <p:nvPr/>
          </p:nvSpPr>
          <p:spPr>
            <a:xfrm>
              <a:off x="788946" y="4036868"/>
              <a:ext cx="7066581" cy="254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1662">
                <a:solidFill>
                  <a:schemeClr val="tx1"/>
                </a:solidFill>
                <a:latin typeface="UD デジタル 教科書体 N-R" panose="02020400000000000000" pitchFamily="17" charset="-128"/>
                <a:ea typeface="UD デジタル 教科書体 N-R" panose="02020400000000000000" pitchFamily="17" charset="-128"/>
              </a:endParaRPr>
            </a:p>
          </p:txBody>
        </p:sp>
        <p:sp>
          <p:nvSpPr>
            <p:cNvPr id="15" name="正方形/長方形 14">
              <a:extLst>
                <a:ext uri="{FF2B5EF4-FFF2-40B4-BE49-F238E27FC236}">
                  <a16:creationId xmlns:a16="http://schemas.microsoft.com/office/drawing/2014/main" id="{D09F2983-E1C4-B945-50EE-7CA7A5618517}"/>
                </a:ext>
              </a:extLst>
            </p:cNvPr>
            <p:cNvSpPr/>
            <p:nvPr/>
          </p:nvSpPr>
          <p:spPr>
            <a:xfrm>
              <a:off x="788946" y="4504458"/>
              <a:ext cx="7373113" cy="3377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1662">
                <a:solidFill>
                  <a:schemeClr val="tx1"/>
                </a:solidFill>
                <a:latin typeface="UD デジタル 教科書体 N-R" panose="02020400000000000000" pitchFamily="17" charset="-128"/>
                <a:ea typeface="UD デジタル 教科書体 N-R" panose="02020400000000000000" pitchFamily="17" charset="-128"/>
              </a:endParaRPr>
            </a:p>
          </p:txBody>
        </p:sp>
        <p:sp>
          <p:nvSpPr>
            <p:cNvPr id="17" name="正方形/長方形 16">
              <a:extLst>
                <a:ext uri="{FF2B5EF4-FFF2-40B4-BE49-F238E27FC236}">
                  <a16:creationId xmlns:a16="http://schemas.microsoft.com/office/drawing/2014/main" id="{A34AC0D7-E520-6D0B-2CE0-A38DEBC38DCA}"/>
                </a:ext>
              </a:extLst>
            </p:cNvPr>
            <p:cNvSpPr/>
            <p:nvPr/>
          </p:nvSpPr>
          <p:spPr>
            <a:xfrm>
              <a:off x="788946" y="5055176"/>
              <a:ext cx="7373113" cy="3377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1662">
                <a:solidFill>
                  <a:schemeClr val="tx1"/>
                </a:solidFill>
                <a:latin typeface="UD デジタル 教科書体 N-R" panose="02020400000000000000" pitchFamily="17" charset="-128"/>
                <a:ea typeface="UD デジタル 教科書体 N-R" panose="02020400000000000000" pitchFamily="17" charset="-128"/>
              </a:endParaRPr>
            </a:p>
          </p:txBody>
        </p:sp>
      </p:grpSp>
      <p:graphicFrame>
        <p:nvGraphicFramePr>
          <p:cNvPr id="3" name="表 2">
            <a:extLst>
              <a:ext uri="{FF2B5EF4-FFF2-40B4-BE49-F238E27FC236}">
                <a16:creationId xmlns:a16="http://schemas.microsoft.com/office/drawing/2014/main" id="{B3CF1BA3-78E0-0948-FAF6-FD4897BD037D}"/>
              </a:ext>
            </a:extLst>
          </p:cNvPr>
          <p:cNvGraphicFramePr>
            <a:graphicFrameLocks noGrp="1"/>
          </p:cNvGraphicFramePr>
          <p:nvPr/>
        </p:nvGraphicFramePr>
        <p:xfrm>
          <a:off x="179408" y="422442"/>
          <a:ext cx="8411243" cy="561833"/>
        </p:xfrm>
        <a:graphic>
          <a:graphicData uri="http://schemas.openxmlformats.org/drawingml/2006/table">
            <a:tbl>
              <a:tblPr firstRow="1" bandRow="1">
                <a:tableStyleId>{5FD0F851-EC5A-4D38-B0AD-8093EC10F338}</a:tableStyleId>
              </a:tblPr>
              <a:tblGrid>
                <a:gridCol w="8411243">
                  <a:extLst>
                    <a:ext uri="{9D8B030D-6E8A-4147-A177-3AD203B41FA5}">
                      <a16:colId xmlns:a16="http://schemas.microsoft.com/office/drawing/2014/main" val="1233140292"/>
                    </a:ext>
                  </a:extLst>
                </a:gridCol>
              </a:tblGrid>
              <a:tr h="561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600">
                          <a:solidFill>
                            <a:srgbClr val="FF0000"/>
                          </a:solidFill>
                          <a:latin typeface="BIZ UDPゴシック" panose="020B0400000000000000" pitchFamily="50" charset="-128"/>
                          <a:ea typeface="BIZ UDPゴシック" panose="020B0400000000000000" pitchFamily="50" charset="-128"/>
                        </a:rPr>
                        <a:t>オンライン学習を受講する</a:t>
                      </a:r>
                      <a:r>
                        <a:rPr lang="ja-JP" altLang="en-US" sz="1800">
                          <a:solidFill>
                            <a:srgbClr val="FF0000"/>
                          </a:solidFill>
                          <a:latin typeface="BIZ UDPゴシック" panose="020B0400000000000000" pitchFamily="50" charset="-128"/>
                          <a:ea typeface="BIZ UDPゴシック" panose="020B0400000000000000" pitchFamily="50" charset="-128"/>
                        </a:rPr>
                        <a:t>（検定試験を受験する）</a:t>
                      </a:r>
                      <a:endParaRPr lang="en-US" altLang="ja-JP" sz="1800" b="1">
                        <a:solidFill>
                          <a:srgbClr val="FF0000"/>
                        </a:solidFill>
                        <a:latin typeface="BIZ UDPゴシック" panose="020B0400000000000000" pitchFamily="50" charset="-128"/>
                        <a:ea typeface="BIZ UDPゴシック" panose="020B0400000000000000" pitchFamily="50" charset="-128"/>
                      </a:endParaRPr>
                    </a:p>
                  </a:txBody>
                  <a:tcPr marL="84433" marR="84433" marT="42217" marB="42217" anchor="ctr"/>
                </a:tc>
                <a:extLst>
                  <a:ext uri="{0D108BD9-81ED-4DB2-BD59-A6C34878D82A}">
                    <a16:rowId xmlns:a16="http://schemas.microsoft.com/office/drawing/2014/main" val="3738033071"/>
                  </a:ext>
                </a:extLst>
              </a:tr>
            </a:tbl>
          </a:graphicData>
        </a:graphic>
      </p:graphicFrame>
      <p:sp>
        <p:nvSpPr>
          <p:cNvPr id="4" name="正方形/長方形 3">
            <a:extLst>
              <a:ext uri="{FF2B5EF4-FFF2-40B4-BE49-F238E27FC236}">
                <a16:creationId xmlns:a16="http://schemas.microsoft.com/office/drawing/2014/main" id="{ADF8EF02-8D9C-32BF-9676-01B3076AE15F}"/>
              </a:ext>
            </a:extLst>
          </p:cNvPr>
          <p:cNvSpPr/>
          <p:nvPr/>
        </p:nvSpPr>
        <p:spPr>
          <a:xfrm>
            <a:off x="3393297" y="5952964"/>
            <a:ext cx="1413768" cy="418595"/>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5" name="正方形/長方形 4">
            <a:extLst>
              <a:ext uri="{FF2B5EF4-FFF2-40B4-BE49-F238E27FC236}">
                <a16:creationId xmlns:a16="http://schemas.microsoft.com/office/drawing/2014/main" id="{C48B1E4B-8476-4127-B1D8-2C1C97A98AE1}"/>
              </a:ext>
            </a:extLst>
          </p:cNvPr>
          <p:cNvSpPr/>
          <p:nvPr/>
        </p:nvSpPr>
        <p:spPr>
          <a:xfrm>
            <a:off x="7234520" y="5952963"/>
            <a:ext cx="1413768" cy="418595"/>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Tree>
    <p:extLst>
      <p:ext uri="{BB962C8B-B14F-4D97-AF65-F5344CB8AC3E}">
        <p14:creationId xmlns:p14="http://schemas.microsoft.com/office/powerpoint/2010/main" val="11553301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スライド番号プレースホルダー 14">
            <a:extLst>
              <a:ext uri="{FF2B5EF4-FFF2-40B4-BE49-F238E27FC236}">
                <a16:creationId xmlns:a16="http://schemas.microsoft.com/office/drawing/2014/main" id="{57CA7D9F-70F3-4E98-9BB9-5CD943D4AF76}"/>
              </a:ext>
            </a:extLst>
          </p:cNvPr>
          <p:cNvSpPr txBox="1">
            <a:spLocks/>
          </p:cNvSpPr>
          <p:nvPr/>
        </p:nvSpPr>
        <p:spPr>
          <a:xfrm>
            <a:off x="6893914" y="262756"/>
            <a:ext cx="1899747" cy="337147"/>
          </a:xfrm>
          <a:prstGeom prst="rect">
            <a:avLst/>
          </a:prstGeom>
        </p:spPr>
        <p:txBody>
          <a:bodyPr vert="horz" lIns="84433" tIns="42217" rIns="84433" bIns="42217"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586"/>
              <a:pPr/>
              <a:t>32</a:t>
            </a:fld>
            <a:endParaRPr kumimoji="1" lang="ja-JP" altLang="en-US" sz="2586"/>
          </a:p>
        </p:txBody>
      </p:sp>
      <p:sp>
        <p:nvSpPr>
          <p:cNvPr id="6" name="テキスト ボックス 5">
            <a:extLst>
              <a:ext uri="{FF2B5EF4-FFF2-40B4-BE49-F238E27FC236}">
                <a16:creationId xmlns:a16="http://schemas.microsoft.com/office/drawing/2014/main" id="{A1295C43-1D05-21B2-AD17-96A06FEB9A53}"/>
              </a:ext>
            </a:extLst>
          </p:cNvPr>
          <p:cNvSpPr txBox="1"/>
          <p:nvPr/>
        </p:nvSpPr>
        <p:spPr>
          <a:xfrm>
            <a:off x="484756" y="1130463"/>
            <a:ext cx="8078002" cy="1910908"/>
          </a:xfrm>
          <a:prstGeom prst="rect">
            <a:avLst/>
          </a:prstGeom>
          <a:noFill/>
        </p:spPr>
        <p:txBody>
          <a:bodyPr wrap="square">
            <a:spAutoFit/>
          </a:bodyPr>
          <a:lstStyle/>
          <a:p>
            <a:pPr marL="316634" indent="-316634">
              <a:buFont typeface="Wingdings" panose="05000000000000000000" pitchFamily="2" charset="2"/>
              <a:buChar char="Ø"/>
            </a:pPr>
            <a:r>
              <a:rPr kumimoji="1" lang="ja-JP" altLang="en-US" sz="2216">
                <a:latin typeface="UD デジタル 教科書体 N-R" panose="02020400000000000000" pitchFamily="17" charset="-128"/>
                <a:ea typeface="UD デジタル 教科書体 N-R" panose="02020400000000000000" pitchFamily="17" charset="-128"/>
              </a:rPr>
              <a:t>正答率が表示され、</a:t>
            </a:r>
            <a:r>
              <a:rPr kumimoji="1" lang="en-US" altLang="ja-JP" sz="2216">
                <a:latin typeface="UD デジタル 教科書体 N-R" panose="02020400000000000000" pitchFamily="17" charset="-128"/>
                <a:ea typeface="UD デジタル 教科書体 N-R" panose="02020400000000000000" pitchFamily="17" charset="-128"/>
              </a:rPr>
              <a:t>60%</a:t>
            </a:r>
            <a:r>
              <a:rPr kumimoji="1" lang="ja-JP" altLang="en-US" sz="2216">
                <a:latin typeface="UD デジタル 教科書体 N-R" panose="02020400000000000000" pitchFamily="17" charset="-128"/>
                <a:ea typeface="UD デジタル 教科書体 N-R" panose="02020400000000000000" pitchFamily="17" charset="-128"/>
              </a:rPr>
              <a:t>以上で合格となります。</a:t>
            </a:r>
            <a:endParaRPr kumimoji="1" lang="en-US" altLang="ja-JP" sz="2216">
              <a:latin typeface="UD デジタル 教科書体 N-R" panose="02020400000000000000" pitchFamily="17" charset="-128"/>
              <a:ea typeface="UD デジタル 教科書体 N-R" panose="02020400000000000000" pitchFamily="17" charset="-128"/>
            </a:endParaRPr>
          </a:p>
          <a:p>
            <a:pPr marL="316634" indent="-316634">
              <a:buFont typeface="Wingdings" panose="05000000000000000000" pitchFamily="2" charset="2"/>
              <a:buChar char="Ø"/>
            </a:pPr>
            <a:r>
              <a:rPr kumimoji="1" lang="ja-JP" altLang="en-US" sz="2216">
                <a:latin typeface="UD デジタル 教科書体 N-R" panose="02020400000000000000" pitchFamily="17" charset="-128"/>
                <a:ea typeface="UD デジタル 教科書体 N-R" panose="02020400000000000000" pitchFamily="17" charset="-128"/>
              </a:rPr>
              <a:t>「結果一覧を見る」から結果を確認することができます。</a:t>
            </a:r>
            <a:endParaRPr kumimoji="1" lang="en-US" altLang="ja-JP" sz="2216">
              <a:latin typeface="UD デジタル 教科書体 N-R" panose="02020400000000000000" pitchFamily="17" charset="-128"/>
              <a:ea typeface="UD デジタル 教科書体 N-R" panose="02020400000000000000" pitchFamily="17" charset="-128"/>
            </a:endParaRPr>
          </a:p>
          <a:p>
            <a:r>
              <a:rPr kumimoji="1" lang="en-US" altLang="ja-JP" sz="1477">
                <a:latin typeface="UD デジタル 教科書体 N-R" panose="02020400000000000000" pitchFamily="17" charset="-128"/>
                <a:ea typeface="UD デジタル 教科書体 N-R" panose="02020400000000000000" pitchFamily="17" charset="-128"/>
              </a:rPr>
              <a:t>※</a:t>
            </a:r>
            <a:r>
              <a:rPr kumimoji="1" lang="en-US" altLang="ja-JP" sz="1477">
                <a:latin typeface="BIZ UDPゴシック" panose="020B0400000000000000" pitchFamily="50" charset="-128"/>
                <a:ea typeface="BIZ UDPゴシック" panose="020B0400000000000000" pitchFamily="50" charset="-128"/>
              </a:rPr>
              <a:t>60%</a:t>
            </a:r>
            <a:r>
              <a:rPr kumimoji="1" lang="ja-JP" altLang="en-US" sz="1477">
                <a:latin typeface="BIZ UDPゴシック" panose="020B0400000000000000" pitchFamily="50" charset="-128"/>
                <a:ea typeface="BIZ UDPゴシック" panose="020B0400000000000000" pitchFamily="50" charset="-128"/>
              </a:rPr>
              <a:t>以上の正答で合格となります。</a:t>
            </a:r>
            <a:endParaRPr kumimoji="1" lang="en-US" altLang="ja-JP" sz="1477">
              <a:latin typeface="BIZ UDPゴシック" panose="020B0400000000000000" pitchFamily="50" charset="-128"/>
              <a:ea typeface="BIZ UDPゴシック" panose="020B0400000000000000" pitchFamily="50" charset="-128"/>
            </a:endParaRPr>
          </a:p>
          <a:p>
            <a:r>
              <a:rPr kumimoji="1" lang="en-US" altLang="ja-JP" sz="1477" u="sng">
                <a:latin typeface="BIZ UDPゴシック" panose="020B0400000000000000" pitchFamily="50" charset="-128"/>
                <a:ea typeface="BIZ UDPゴシック" panose="020B0400000000000000" pitchFamily="50" charset="-128"/>
              </a:rPr>
              <a:t>※</a:t>
            </a:r>
            <a:r>
              <a:rPr kumimoji="1" lang="ja-JP" altLang="en-US" sz="1477" u="sng">
                <a:latin typeface="BIZ UDPゴシック" panose="020B0400000000000000" pitchFamily="50" charset="-128"/>
                <a:ea typeface="BIZ UDPゴシック" panose="020B0400000000000000" pitchFamily="50" charset="-128"/>
              </a:rPr>
              <a:t>受講期間内であれば、合否に関わらず何度でもテストを受けることができます。</a:t>
            </a:r>
            <a:endParaRPr kumimoji="1" lang="en-US" altLang="ja-JP" sz="1477" u="sng">
              <a:latin typeface="BIZ UDPゴシック" panose="020B0400000000000000" pitchFamily="50" charset="-128"/>
              <a:ea typeface="BIZ UDPゴシック" panose="020B0400000000000000" pitchFamily="50" charset="-128"/>
            </a:endParaRPr>
          </a:p>
          <a:p>
            <a:endParaRPr kumimoji="1" lang="en-US" altLang="ja-JP" sz="2216">
              <a:latin typeface="UD デジタル 教科書体 N-R" panose="02020400000000000000" pitchFamily="17" charset="-128"/>
              <a:ea typeface="UD デジタル 教科書体 N-R" panose="02020400000000000000" pitchFamily="17" charset="-128"/>
            </a:endParaRPr>
          </a:p>
          <a:p>
            <a:pPr marL="316634" indent="-316634">
              <a:buFont typeface="Wingdings" panose="05000000000000000000" pitchFamily="2" charset="2"/>
              <a:buChar char="Ø"/>
            </a:pPr>
            <a:endParaRPr kumimoji="1" lang="en-US" altLang="ja-JP" sz="2216">
              <a:latin typeface="UD デジタル 教科書体 N-R" panose="02020400000000000000" pitchFamily="17" charset="-128"/>
              <a:ea typeface="UD デジタル 教科書体 N-R" panose="02020400000000000000" pitchFamily="17" charset="-128"/>
            </a:endParaRPr>
          </a:p>
        </p:txBody>
      </p:sp>
      <p:pic>
        <p:nvPicPr>
          <p:cNvPr id="3" name="図 2">
            <a:extLst>
              <a:ext uri="{FF2B5EF4-FFF2-40B4-BE49-F238E27FC236}">
                <a16:creationId xmlns:a16="http://schemas.microsoft.com/office/drawing/2014/main" id="{57852506-518A-BC00-C39B-EAF6EDFC5706}"/>
              </a:ext>
            </a:extLst>
          </p:cNvPr>
          <p:cNvPicPr>
            <a:picLocks noChangeAspect="1"/>
          </p:cNvPicPr>
          <p:nvPr/>
        </p:nvPicPr>
        <p:blipFill>
          <a:blip r:embed="rId2"/>
          <a:stretch>
            <a:fillRect/>
          </a:stretch>
        </p:blipFill>
        <p:spPr>
          <a:xfrm>
            <a:off x="662265" y="2423252"/>
            <a:ext cx="7493950" cy="3840931"/>
          </a:xfrm>
          <a:prstGeom prst="rect">
            <a:avLst/>
          </a:prstGeom>
        </p:spPr>
      </p:pic>
      <p:graphicFrame>
        <p:nvGraphicFramePr>
          <p:cNvPr id="2" name="表 1">
            <a:extLst>
              <a:ext uri="{FF2B5EF4-FFF2-40B4-BE49-F238E27FC236}">
                <a16:creationId xmlns:a16="http://schemas.microsoft.com/office/drawing/2014/main" id="{0CA5277F-3634-3C71-E79F-F5E9596E334C}"/>
              </a:ext>
            </a:extLst>
          </p:cNvPr>
          <p:cNvGraphicFramePr>
            <a:graphicFrameLocks noGrp="1"/>
          </p:cNvGraphicFramePr>
          <p:nvPr/>
        </p:nvGraphicFramePr>
        <p:xfrm>
          <a:off x="179408" y="422442"/>
          <a:ext cx="8411243" cy="561833"/>
        </p:xfrm>
        <a:graphic>
          <a:graphicData uri="http://schemas.openxmlformats.org/drawingml/2006/table">
            <a:tbl>
              <a:tblPr firstRow="1" bandRow="1">
                <a:tableStyleId>{5FD0F851-EC5A-4D38-B0AD-8093EC10F338}</a:tableStyleId>
              </a:tblPr>
              <a:tblGrid>
                <a:gridCol w="8411243">
                  <a:extLst>
                    <a:ext uri="{9D8B030D-6E8A-4147-A177-3AD203B41FA5}">
                      <a16:colId xmlns:a16="http://schemas.microsoft.com/office/drawing/2014/main" val="1233140292"/>
                    </a:ext>
                  </a:extLst>
                </a:gridCol>
              </a:tblGrid>
              <a:tr h="561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600">
                          <a:solidFill>
                            <a:srgbClr val="FF0000"/>
                          </a:solidFill>
                          <a:latin typeface="BIZ UDPゴシック" panose="020B0400000000000000" pitchFamily="50" charset="-128"/>
                          <a:ea typeface="BIZ UDPゴシック" panose="020B0400000000000000" pitchFamily="50" charset="-128"/>
                        </a:rPr>
                        <a:t>オンライン学習を受講する</a:t>
                      </a:r>
                      <a:r>
                        <a:rPr lang="ja-JP" altLang="en-US" sz="1800">
                          <a:solidFill>
                            <a:srgbClr val="FF0000"/>
                          </a:solidFill>
                          <a:latin typeface="BIZ UDPゴシック" panose="020B0400000000000000" pitchFamily="50" charset="-128"/>
                          <a:ea typeface="BIZ UDPゴシック" panose="020B0400000000000000" pitchFamily="50" charset="-128"/>
                        </a:rPr>
                        <a:t>（検定試験を受験する）</a:t>
                      </a:r>
                      <a:endParaRPr lang="en-US" altLang="ja-JP" sz="1800" b="1">
                        <a:solidFill>
                          <a:srgbClr val="FF0000"/>
                        </a:solidFill>
                        <a:latin typeface="BIZ UDPゴシック" panose="020B0400000000000000" pitchFamily="50" charset="-128"/>
                        <a:ea typeface="BIZ UDPゴシック" panose="020B0400000000000000" pitchFamily="50" charset="-128"/>
                      </a:endParaRPr>
                    </a:p>
                  </a:txBody>
                  <a:tcPr marL="84433" marR="84433" marT="42217" marB="42217" anchor="ctr"/>
                </a:tc>
                <a:extLst>
                  <a:ext uri="{0D108BD9-81ED-4DB2-BD59-A6C34878D82A}">
                    <a16:rowId xmlns:a16="http://schemas.microsoft.com/office/drawing/2014/main" val="3738033071"/>
                  </a:ext>
                </a:extLst>
              </a:tr>
            </a:tbl>
          </a:graphicData>
        </a:graphic>
      </p:graphicFrame>
      <p:sp>
        <p:nvSpPr>
          <p:cNvPr id="4" name="正方形/長方形 3">
            <a:extLst>
              <a:ext uri="{FF2B5EF4-FFF2-40B4-BE49-F238E27FC236}">
                <a16:creationId xmlns:a16="http://schemas.microsoft.com/office/drawing/2014/main" id="{B39A0A1F-D3E3-53E1-2E04-808408B64920}"/>
              </a:ext>
            </a:extLst>
          </p:cNvPr>
          <p:cNvSpPr/>
          <p:nvPr/>
        </p:nvSpPr>
        <p:spPr>
          <a:xfrm>
            <a:off x="804012" y="5753603"/>
            <a:ext cx="1819047" cy="510580"/>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Tree>
    <p:extLst>
      <p:ext uri="{BB962C8B-B14F-4D97-AF65-F5344CB8AC3E}">
        <p14:creationId xmlns:p14="http://schemas.microsoft.com/office/powerpoint/2010/main" val="505868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A1295C43-1D05-21B2-AD17-96A06FEB9A53}"/>
              </a:ext>
            </a:extLst>
          </p:cNvPr>
          <p:cNvSpPr txBox="1"/>
          <p:nvPr/>
        </p:nvSpPr>
        <p:spPr>
          <a:xfrm>
            <a:off x="416821" y="1151509"/>
            <a:ext cx="8411243" cy="774315"/>
          </a:xfrm>
          <a:prstGeom prst="rect">
            <a:avLst/>
          </a:prstGeom>
          <a:noFill/>
        </p:spPr>
        <p:txBody>
          <a:bodyPr wrap="square">
            <a:spAutoFit/>
          </a:bodyPr>
          <a:lstStyle/>
          <a:p>
            <a:pPr marL="316634" indent="-316634">
              <a:buFont typeface="Wingdings" panose="05000000000000000000" pitchFamily="2" charset="2"/>
              <a:buChar char="Ø"/>
            </a:pPr>
            <a:r>
              <a:rPr kumimoji="1" lang="ja-JP" altLang="en-US" sz="2216">
                <a:latin typeface="UD デジタル 教科書体 N-R" panose="02020400000000000000" pitchFamily="17" charset="-128"/>
                <a:ea typeface="UD デジタル 教科書体 N-R" panose="02020400000000000000" pitchFamily="17" charset="-128"/>
              </a:rPr>
              <a:t>結果一覧では、「</a:t>
            </a:r>
            <a:r>
              <a:rPr kumimoji="1" lang="en-US" altLang="ja-JP" sz="2216">
                <a:latin typeface="UD デジタル 教科書体 N-R" panose="02020400000000000000" pitchFamily="17" charset="-128"/>
                <a:ea typeface="UD デジタル 教科書体 N-R" panose="02020400000000000000" pitchFamily="17" charset="-128"/>
              </a:rPr>
              <a:t>×</a:t>
            </a:r>
            <a:r>
              <a:rPr kumimoji="1" lang="ja-JP" altLang="en-US" sz="2216">
                <a:latin typeface="UD デジタル 教科書体 N-R" panose="02020400000000000000" pitchFamily="17" charset="-128"/>
                <a:ea typeface="UD デジタル 教科書体 N-R" panose="02020400000000000000" pitchFamily="17" charset="-128"/>
              </a:rPr>
              <a:t>」をクリックすることで正答を確認することができます。</a:t>
            </a:r>
          </a:p>
        </p:txBody>
      </p:sp>
      <p:pic>
        <p:nvPicPr>
          <p:cNvPr id="3" name="図 2">
            <a:extLst>
              <a:ext uri="{FF2B5EF4-FFF2-40B4-BE49-F238E27FC236}">
                <a16:creationId xmlns:a16="http://schemas.microsoft.com/office/drawing/2014/main" id="{E6D9433E-44B7-8623-A7CD-C73295288703}"/>
              </a:ext>
            </a:extLst>
          </p:cNvPr>
          <p:cNvPicPr>
            <a:picLocks noChangeAspect="1"/>
          </p:cNvPicPr>
          <p:nvPr/>
        </p:nvPicPr>
        <p:blipFill>
          <a:blip r:embed="rId2"/>
          <a:stretch>
            <a:fillRect/>
          </a:stretch>
        </p:blipFill>
        <p:spPr>
          <a:xfrm>
            <a:off x="416822" y="1888877"/>
            <a:ext cx="8443322" cy="4768912"/>
          </a:xfrm>
          <a:prstGeom prst="rect">
            <a:avLst/>
          </a:prstGeom>
        </p:spPr>
      </p:pic>
      <p:graphicFrame>
        <p:nvGraphicFramePr>
          <p:cNvPr id="2" name="表 1">
            <a:extLst>
              <a:ext uri="{FF2B5EF4-FFF2-40B4-BE49-F238E27FC236}">
                <a16:creationId xmlns:a16="http://schemas.microsoft.com/office/drawing/2014/main" id="{A3BD7D0F-774B-CB04-8A92-27E87853F7D5}"/>
              </a:ext>
            </a:extLst>
          </p:cNvPr>
          <p:cNvGraphicFramePr>
            <a:graphicFrameLocks noGrp="1"/>
          </p:cNvGraphicFramePr>
          <p:nvPr/>
        </p:nvGraphicFramePr>
        <p:xfrm>
          <a:off x="179408" y="422442"/>
          <a:ext cx="8411243" cy="561833"/>
        </p:xfrm>
        <a:graphic>
          <a:graphicData uri="http://schemas.openxmlformats.org/drawingml/2006/table">
            <a:tbl>
              <a:tblPr firstRow="1" bandRow="1">
                <a:tableStyleId>{5FD0F851-EC5A-4D38-B0AD-8093EC10F338}</a:tableStyleId>
              </a:tblPr>
              <a:tblGrid>
                <a:gridCol w="8411243">
                  <a:extLst>
                    <a:ext uri="{9D8B030D-6E8A-4147-A177-3AD203B41FA5}">
                      <a16:colId xmlns:a16="http://schemas.microsoft.com/office/drawing/2014/main" val="1233140292"/>
                    </a:ext>
                  </a:extLst>
                </a:gridCol>
              </a:tblGrid>
              <a:tr h="561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600">
                          <a:solidFill>
                            <a:srgbClr val="FF0000"/>
                          </a:solidFill>
                          <a:latin typeface="BIZ UDPゴシック" panose="020B0400000000000000" pitchFamily="50" charset="-128"/>
                          <a:ea typeface="BIZ UDPゴシック" panose="020B0400000000000000" pitchFamily="50" charset="-128"/>
                        </a:rPr>
                        <a:t>オンライン学習を受講する</a:t>
                      </a:r>
                      <a:r>
                        <a:rPr lang="ja-JP" altLang="en-US" sz="1800">
                          <a:solidFill>
                            <a:srgbClr val="FF0000"/>
                          </a:solidFill>
                          <a:latin typeface="BIZ UDPゴシック" panose="020B0400000000000000" pitchFamily="50" charset="-128"/>
                          <a:ea typeface="BIZ UDPゴシック" panose="020B0400000000000000" pitchFamily="50" charset="-128"/>
                        </a:rPr>
                        <a:t>（検定試験を受験する）</a:t>
                      </a:r>
                      <a:endParaRPr lang="en-US" altLang="ja-JP" sz="1800" b="1">
                        <a:solidFill>
                          <a:srgbClr val="FF0000"/>
                        </a:solidFill>
                        <a:latin typeface="BIZ UDPゴシック" panose="020B0400000000000000" pitchFamily="50" charset="-128"/>
                        <a:ea typeface="BIZ UDPゴシック" panose="020B0400000000000000" pitchFamily="50" charset="-128"/>
                      </a:endParaRPr>
                    </a:p>
                  </a:txBody>
                  <a:tcPr marL="84433" marR="84433" marT="42217" marB="42217" anchor="ctr"/>
                </a:tc>
                <a:extLst>
                  <a:ext uri="{0D108BD9-81ED-4DB2-BD59-A6C34878D82A}">
                    <a16:rowId xmlns:a16="http://schemas.microsoft.com/office/drawing/2014/main" val="3738033071"/>
                  </a:ext>
                </a:extLst>
              </a:tr>
            </a:tbl>
          </a:graphicData>
        </a:graphic>
      </p:graphicFrame>
      <p:sp>
        <p:nvSpPr>
          <p:cNvPr id="4" name="スライド番号プレースホルダー 14">
            <a:extLst>
              <a:ext uri="{FF2B5EF4-FFF2-40B4-BE49-F238E27FC236}">
                <a16:creationId xmlns:a16="http://schemas.microsoft.com/office/drawing/2014/main" id="{2F831D12-DBFC-4BA2-5FCC-FF56559501AF}"/>
              </a:ext>
            </a:extLst>
          </p:cNvPr>
          <p:cNvSpPr txBox="1">
            <a:spLocks/>
          </p:cNvSpPr>
          <p:nvPr/>
        </p:nvSpPr>
        <p:spPr>
          <a:xfrm>
            <a:off x="7069444" y="5731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33</a:t>
            </a:fld>
            <a:endParaRPr kumimoji="1" lang="ja-JP" altLang="en-US" sz="2800"/>
          </a:p>
        </p:txBody>
      </p:sp>
    </p:spTree>
    <p:extLst>
      <p:ext uri="{BB962C8B-B14F-4D97-AF65-F5344CB8AC3E}">
        <p14:creationId xmlns:p14="http://schemas.microsoft.com/office/powerpoint/2010/main" val="25358252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グラフィカル ユーザー インターフェイス, テキスト, アプリケーション&#10;&#10;自動的に生成された説明">
            <a:extLst>
              <a:ext uri="{FF2B5EF4-FFF2-40B4-BE49-F238E27FC236}">
                <a16:creationId xmlns:a16="http://schemas.microsoft.com/office/drawing/2014/main" id="{ABCFE11A-57E5-5505-C293-1672D9FD0562}"/>
              </a:ext>
            </a:extLst>
          </p:cNvPr>
          <p:cNvPicPr>
            <a:picLocks noChangeAspect="1"/>
          </p:cNvPicPr>
          <p:nvPr/>
        </p:nvPicPr>
        <p:blipFill>
          <a:blip r:embed="rId2"/>
          <a:stretch>
            <a:fillRect/>
          </a:stretch>
        </p:blipFill>
        <p:spPr>
          <a:xfrm>
            <a:off x="197720" y="1856771"/>
            <a:ext cx="6286847" cy="4086007"/>
          </a:xfrm>
          <a:prstGeom prst="rect">
            <a:avLst/>
          </a:prstGeom>
        </p:spPr>
      </p:pic>
      <p:cxnSp>
        <p:nvCxnSpPr>
          <p:cNvPr id="4" name="直線コネクタ 3">
            <a:extLst>
              <a:ext uri="{FF2B5EF4-FFF2-40B4-BE49-F238E27FC236}">
                <a16:creationId xmlns:a16="http://schemas.microsoft.com/office/drawing/2014/main" id="{4706D7E9-B3CA-677E-9AC7-D033B4A807D1}"/>
              </a:ext>
            </a:extLst>
          </p:cNvPr>
          <p:cNvCxnSpPr>
            <a:cxnSpLocks/>
            <a:endCxn id="5" idx="3"/>
          </p:cNvCxnSpPr>
          <p:nvPr/>
        </p:nvCxnSpPr>
        <p:spPr>
          <a:xfrm flipH="1">
            <a:off x="862969" y="1649872"/>
            <a:ext cx="5534563" cy="358053"/>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5" name="正方形/長方形 4">
            <a:extLst>
              <a:ext uri="{FF2B5EF4-FFF2-40B4-BE49-F238E27FC236}">
                <a16:creationId xmlns:a16="http://schemas.microsoft.com/office/drawing/2014/main" id="{163527C0-EB33-87F6-B6A8-6095EC80C7AE}"/>
              </a:ext>
            </a:extLst>
          </p:cNvPr>
          <p:cNvSpPr/>
          <p:nvPr/>
        </p:nvSpPr>
        <p:spPr>
          <a:xfrm>
            <a:off x="90337" y="1741293"/>
            <a:ext cx="772631" cy="533263"/>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6" name="正方形/長方形 5">
            <a:extLst>
              <a:ext uri="{FF2B5EF4-FFF2-40B4-BE49-F238E27FC236}">
                <a16:creationId xmlns:a16="http://schemas.microsoft.com/office/drawing/2014/main" id="{37BA3B7D-38FC-8BB5-6F08-5B9E4638503F}"/>
              </a:ext>
            </a:extLst>
          </p:cNvPr>
          <p:cNvSpPr/>
          <p:nvPr/>
        </p:nvSpPr>
        <p:spPr>
          <a:xfrm>
            <a:off x="6424967" y="1099751"/>
            <a:ext cx="2548750" cy="2138534"/>
          </a:xfrm>
          <a:prstGeom prst="rect">
            <a:avLst/>
          </a:prstGeom>
        </p:spPr>
        <p:txBody>
          <a:bodyPr wrap="square">
            <a:spAutoFit/>
          </a:bodyPr>
          <a:lstStyle/>
          <a:p>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回答画面左上の矢印のマークをクリックすると、「中断してもいいですか？」のポップアップが表示されます。</a:t>
            </a:r>
            <a:endPar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endParaRPr>
          </a:p>
          <a:p>
            <a:endPar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endParaRPr>
          </a:p>
          <a:p>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ここで「はい」を選択します。</a:t>
            </a:r>
          </a:p>
        </p:txBody>
      </p:sp>
      <p:sp>
        <p:nvSpPr>
          <p:cNvPr id="10" name="正方形/長方形 9">
            <a:extLst>
              <a:ext uri="{FF2B5EF4-FFF2-40B4-BE49-F238E27FC236}">
                <a16:creationId xmlns:a16="http://schemas.microsoft.com/office/drawing/2014/main" id="{F246C480-E24B-AF1C-97CF-1052D8C3F2F5}"/>
              </a:ext>
            </a:extLst>
          </p:cNvPr>
          <p:cNvSpPr/>
          <p:nvPr/>
        </p:nvSpPr>
        <p:spPr>
          <a:xfrm>
            <a:off x="2090936" y="3776008"/>
            <a:ext cx="1139848" cy="533263"/>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cxnSp>
        <p:nvCxnSpPr>
          <p:cNvPr id="11" name="直線コネクタ 10">
            <a:extLst>
              <a:ext uri="{FF2B5EF4-FFF2-40B4-BE49-F238E27FC236}">
                <a16:creationId xmlns:a16="http://schemas.microsoft.com/office/drawing/2014/main" id="{A50FA354-E7AC-1B83-7D9A-8C6E92ECDFE8}"/>
              </a:ext>
            </a:extLst>
          </p:cNvPr>
          <p:cNvCxnSpPr>
            <a:cxnSpLocks/>
          </p:cNvCxnSpPr>
          <p:nvPr/>
        </p:nvCxnSpPr>
        <p:spPr>
          <a:xfrm flipH="1">
            <a:off x="3230785" y="2880421"/>
            <a:ext cx="3253782" cy="1174146"/>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aphicFrame>
        <p:nvGraphicFramePr>
          <p:cNvPr id="7" name="表 6">
            <a:extLst>
              <a:ext uri="{FF2B5EF4-FFF2-40B4-BE49-F238E27FC236}">
                <a16:creationId xmlns:a16="http://schemas.microsoft.com/office/drawing/2014/main" id="{D8E65CBE-6A65-1660-D56F-EC1A42A182C8}"/>
              </a:ext>
            </a:extLst>
          </p:cNvPr>
          <p:cNvGraphicFramePr>
            <a:graphicFrameLocks noGrp="1"/>
          </p:cNvGraphicFramePr>
          <p:nvPr/>
        </p:nvGraphicFramePr>
        <p:xfrm>
          <a:off x="179408" y="422442"/>
          <a:ext cx="8411243" cy="561833"/>
        </p:xfrm>
        <a:graphic>
          <a:graphicData uri="http://schemas.openxmlformats.org/drawingml/2006/table">
            <a:tbl>
              <a:tblPr firstRow="1" bandRow="1">
                <a:tableStyleId>{5FD0F851-EC5A-4D38-B0AD-8093EC10F338}</a:tableStyleId>
              </a:tblPr>
              <a:tblGrid>
                <a:gridCol w="8411243">
                  <a:extLst>
                    <a:ext uri="{9D8B030D-6E8A-4147-A177-3AD203B41FA5}">
                      <a16:colId xmlns:a16="http://schemas.microsoft.com/office/drawing/2014/main" val="1233140292"/>
                    </a:ext>
                  </a:extLst>
                </a:gridCol>
              </a:tblGrid>
              <a:tr h="561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600">
                          <a:solidFill>
                            <a:srgbClr val="FF0000"/>
                          </a:solidFill>
                          <a:latin typeface="BIZ UDPゴシック" panose="020B0400000000000000" pitchFamily="50" charset="-128"/>
                          <a:ea typeface="BIZ UDPゴシック" panose="020B0400000000000000" pitchFamily="50" charset="-128"/>
                        </a:rPr>
                        <a:t>オンライン学習を受講する</a:t>
                      </a:r>
                      <a:r>
                        <a:rPr lang="ja-JP" altLang="en-US" sz="1800">
                          <a:solidFill>
                            <a:srgbClr val="FF0000"/>
                          </a:solidFill>
                          <a:latin typeface="BIZ UDPゴシック" panose="020B0400000000000000" pitchFamily="50" charset="-128"/>
                          <a:ea typeface="BIZ UDPゴシック" panose="020B0400000000000000" pitchFamily="50" charset="-128"/>
                        </a:rPr>
                        <a:t>（検定試験の回答を途中保存する）</a:t>
                      </a:r>
                      <a:endParaRPr lang="en-US" altLang="ja-JP" sz="1800" b="1">
                        <a:solidFill>
                          <a:srgbClr val="FF0000"/>
                        </a:solidFill>
                        <a:latin typeface="BIZ UDPゴシック" panose="020B0400000000000000" pitchFamily="50" charset="-128"/>
                        <a:ea typeface="BIZ UDPゴシック" panose="020B0400000000000000" pitchFamily="50" charset="-128"/>
                      </a:endParaRPr>
                    </a:p>
                  </a:txBody>
                  <a:tcPr marL="84433" marR="84433" marT="42217" marB="42217" anchor="ctr"/>
                </a:tc>
                <a:extLst>
                  <a:ext uri="{0D108BD9-81ED-4DB2-BD59-A6C34878D82A}">
                    <a16:rowId xmlns:a16="http://schemas.microsoft.com/office/drawing/2014/main" val="3738033071"/>
                  </a:ext>
                </a:extLst>
              </a:tr>
            </a:tbl>
          </a:graphicData>
        </a:graphic>
      </p:graphicFrame>
      <p:sp>
        <p:nvSpPr>
          <p:cNvPr id="2" name="スライド番号プレースホルダー 14">
            <a:extLst>
              <a:ext uri="{FF2B5EF4-FFF2-40B4-BE49-F238E27FC236}">
                <a16:creationId xmlns:a16="http://schemas.microsoft.com/office/drawing/2014/main" id="{A632CDE6-4ECD-7980-924E-373BB5FFF4DA}"/>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34</a:t>
            </a:fld>
            <a:endParaRPr kumimoji="1" lang="ja-JP" altLang="en-US" sz="2800"/>
          </a:p>
        </p:txBody>
      </p:sp>
    </p:spTree>
    <p:extLst>
      <p:ext uri="{BB962C8B-B14F-4D97-AF65-F5344CB8AC3E}">
        <p14:creationId xmlns:p14="http://schemas.microsoft.com/office/powerpoint/2010/main" val="33261696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グラフィカル ユーザー インターフェイス, テキスト&#10;&#10;中程度の精度で自動的に生成された説明">
            <a:extLst>
              <a:ext uri="{FF2B5EF4-FFF2-40B4-BE49-F238E27FC236}">
                <a16:creationId xmlns:a16="http://schemas.microsoft.com/office/drawing/2014/main" id="{A8E23837-F98B-6DC7-F542-2D0132095C3A}"/>
              </a:ext>
            </a:extLst>
          </p:cNvPr>
          <p:cNvPicPr>
            <a:picLocks noChangeAspect="1"/>
          </p:cNvPicPr>
          <p:nvPr/>
        </p:nvPicPr>
        <p:blipFill>
          <a:blip r:embed="rId2"/>
          <a:stretch>
            <a:fillRect/>
          </a:stretch>
        </p:blipFill>
        <p:spPr>
          <a:xfrm>
            <a:off x="194668" y="1697718"/>
            <a:ext cx="6059514" cy="3822111"/>
          </a:xfrm>
          <a:prstGeom prst="rect">
            <a:avLst/>
          </a:prstGeom>
        </p:spPr>
      </p:pic>
      <p:sp>
        <p:nvSpPr>
          <p:cNvPr id="4" name="正方形/長方形 3">
            <a:extLst>
              <a:ext uri="{FF2B5EF4-FFF2-40B4-BE49-F238E27FC236}">
                <a16:creationId xmlns:a16="http://schemas.microsoft.com/office/drawing/2014/main" id="{947218FB-49F5-23DD-0CFD-F09FE0BDB69D}"/>
              </a:ext>
            </a:extLst>
          </p:cNvPr>
          <p:cNvSpPr/>
          <p:nvPr/>
        </p:nvSpPr>
        <p:spPr>
          <a:xfrm>
            <a:off x="5994760" y="3916520"/>
            <a:ext cx="2850389" cy="1626984"/>
          </a:xfrm>
          <a:prstGeom prst="rect">
            <a:avLst/>
          </a:prstGeom>
        </p:spPr>
        <p:txBody>
          <a:bodyPr wrap="square">
            <a:spAutoFit/>
          </a:bodyPr>
          <a:lstStyle/>
          <a:p>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次回、回答画面を開くと</a:t>
            </a:r>
            <a:endPar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endParaRPr>
          </a:p>
          <a:p>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「つづきから」というボタンが表示されます。</a:t>
            </a:r>
            <a:endParaRPr kumimoji="1" lang="en-US" altLang="ja-JP" sz="1662" b="1">
              <a:solidFill>
                <a:srgbClr val="0070C0"/>
              </a:solidFill>
              <a:latin typeface="UD デジタル 教科書体 NP-R" panose="02020400000000000000" pitchFamily="18" charset="-128"/>
              <a:ea typeface="UD デジタル 教科書体 NP-R" panose="02020400000000000000" pitchFamily="18" charset="-128"/>
            </a:endParaRPr>
          </a:p>
          <a:p>
            <a:r>
              <a:rPr kumimoji="1" lang="ja-JP" altLang="en-US" sz="1662" b="1">
                <a:solidFill>
                  <a:srgbClr val="0070C0"/>
                </a:solidFill>
                <a:latin typeface="UD デジタル 教科書体 NP-R" panose="02020400000000000000" pitchFamily="18" charset="-128"/>
                <a:ea typeface="UD デジタル 教科書体 NP-R" panose="02020400000000000000" pitchFamily="18" charset="-128"/>
              </a:rPr>
              <a:t>ここをクリックすると、前回までの続きから回答を再開することができます。</a:t>
            </a:r>
          </a:p>
        </p:txBody>
      </p:sp>
      <p:sp>
        <p:nvSpPr>
          <p:cNvPr id="5" name="正方形/長方形 4">
            <a:extLst>
              <a:ext uri="{FF2B5EF4-FFF2-40B4-BE49-F238E27FC236}">
                <a16:creationId xmlns:a16="http://schemas.microsoft.com/office/drawing/2014/main" id="{C5D08E2A-03CF-1EA1-6C37-EB3C61E2786A}"/>
              </a:ext>
            </a:extLst>
          </p:cNvPr>
          <p:cNvSpPr/>
          <p:nvPr/>
        </p:nvSpPr>
        <p:spPr>
          <a:xfrm>
            <a:off x="1313405" y="4862083"/>
            <a:ext cx="949875" cy="533263"/>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cxnSp>
        <p:nvCxnSpPr>
          <p:cNvPr id="6" name="直線コネクタ 5">
            <a:extLst>
              <a:ext uri="{FF2B5EF4-FFF2-40B4-BE49-F238E27FC236}">
                <a16:creationId xmlns:a16="http://schemas.microsoft.com/office/drawing/2014/main" id="{F6224B3A-6BDF-C36C-5FA4-50FB40A41FD4}"/>
              </a:ext>
            </a:extLst>
          </p:cNvPr>
          <p:cNvCxnSpPr>
            <a:cxnSpLocks/>
            <a:endCxn id="5" idx="3"/>
          </p:cNvCxnSpPr>
          <p:nvPr/>
        </p:nvCxnSpPr>
        <p:spPr>
          <a:xfrm flipH="1">
            <a:off x="2263280" y="4854356"/>
            <a:ext cx="3731479" cy="274359"/>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aphicFrame>
        <p:nvGraphicFramePr>
          <p:cNvPr id="7" name="表 6">
            <a:extLst>
              <a:ext uri="{FF2B5EF4-FFF2-40B4-BE49-F238E27FC236}">
                <a16:creationId xmlns:a16="http://schemas.microsoft.com/office/drawing/2014/main" id="{618E1D77-CFBD-F491-7CE3-29B4D8BE01A0}"/>
              </a:ext>
            </a:extLst>
          </p:cNvPr>
          <p:cNvGraphicFramePr>
            <a:graphicFrameLocks noGrp="1"/>
          </p:cNvGraphicFramePr>
          <p:nvPr/>
        </p:nvGraphicFramePr>
        <p:xfrm>
          <a:off x="179408" y="422442"/>
          <a:ext cx="8411243" cy="561833"/>
        </p:xfrm>
        <a:graphic>
          <a:graphicData uri="http://schemas.openxmlformats.org/drawingml/2006/table">
            <a:tbl>
              <a:tblPr firstRow="1" bandRow="1">
                <a:tableStyleId>{5FD0F851-EC5A-4D38-B0AD-8093EC10F338}</a:tableStyleId>
              </a:tblPr>
              <a:tblGrid>
                <a:gridCol w="8411243">
                  <a:extLst>
                    <a:ext uri="{9D8B030D-6E8A-4147-A177-3AD203B41FA5}">
                      <a16:colId xmlns:a16="http://schemas.microsoft.com/office/drawing/2014/main" val="1233140292"/>
                    </a:ext>
                  </a:extLst>
                </a:gridCol>
              </a:tblGrid>
              <a:tr h="561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600">
                          <a:solidFill>
                            <a:srgbClr val="FF0000"/>
                          </a:solidFill>
                          <a:latin typeface="BIZ UDPゴシック" panose="020B0400000000000000" pitchFamily="50" charset="-128"/>
                          <a:ea typeface="BIZ UDPゴシック" panose="020B0400000000000000" pitchFamily="50" charset="-128"/>
                        </a:rPr>
                        <a:t>オンライン学習を受講する</a:t>
                      </a:r>
                      <a:r>
                        <a:rPr lang="ja-JP" altLang="en-US" sz="1800">
                          <a:solidFill>
                            <a:srgbClr val="FF0000"/>
                          </a:solidFill>
                          <a:latin typeface="BIZ UDPゴシック" panose="020B0400000000000000" pitchFamily="50" charset="-128"/>
                          <a:ea typeface="BIZ UDPゴシック" panose="020B0400000000000000" pitchFamily="50" charset="-128"/>
                        </a:rPr>
                        <a:t>（検定試験の回答を途中保存する）</a:t>
                      </a:r>
                      <a:endParaRPr lang="en-US" altLang="ja-JP" sz="1800" b="1">
                        <a:solidFill>
                          <a:srgbClr val="FF0000"/>
                        </a:solidFill>
                        <a:latin typeface="BIZ UDPゴシック" panose="020B0400000000000000" pitchFamily="50" charset="-128"/>
                        <a:ea typeface="BIZ UDPゴシック" panose="020B0400000000000000" pitchFamily="50" charset="-128"/>
                      </a:endParaRPr>
                    </a:p>
                  </a:txBody>
                  <a:tcPr marL="84433" marR="84433" marT="42217" marB="42217" anchor="ctr"/>
                </a:tc>
                <a:extLst>
                  <a:ext uri="{0D108BD9-81ED-4DB2-BD59-A6C34878D82A}">
                    <a16:rowId xmlns:a16="http://schemas.microsoft.com/office/drawing/2014/main" val="3738033071"/>
                  </a:ext>
                </a:extLst>
              </a:tr>
            </a:tbl>
          </a:graphicData>
        </a:graphic>
      </p:graphicFrame>
      <p:sp>
        <p:nvSpPr>
          <p:cNvPr id="2" name="テキスト ボックス 1">
            <a:extLst>
              <a:ext uri="{FF2B5EF4-FFF2-40B4-BE49-F238E27FC236}">
                <a16:creationId xmlns:a16="http://schemas.microsoft.com/office/drawing/2014/main" id="{C07C9BE1-1055-7325-B547-42703B916464}"/>
              </a:ext>
            </a:extLst>
          </p:cNvPr>
          <p:cNvSpPr txBox="1"/>
          <p:nvPr/>
        </p:nvSpPr>
        <p:spPr>
          <a:xfrm>
            <a:off x="194668" y="2232818"/>
            <a:ext cx="6059514" cy="376578"/>
          </a:xfrm>
          <a:prstGeom prst="rect">
            <a:avLst/>
          </a:prstGeom>
          <a:solidFill>
            <a:schemeClr val="accent3">
              <a:lumMod val="20000"/>
              <a:lumOff val="80000"/>
            </a:schemeClr>
          </a:solidFill>
        </p:spPr>
        <p:txBody>
          <a:bodyPr wrap="square" rtlCol="0">
            <a:spAutoFit/>
          </a:bodyPr>
          <a:lstStyle/>
          <a:p>
            <a:r>
              <a:rPr kumimoji="1" lang="ja-JP" altLang="en-US" sz="1847">
                <a:latin typeface="BIZ UDPゴシック" panose="020B0400000000000000" pitchFamily="50" charset="-128"/>
                <a:ea typeface="BIZ UDPゴシック" panose="020B0400000000000000" pitchFamily="50" charset="-128"/>
              </a:rPr>
              <a:t>スタートコーチ（ジュニア・ユース）養成講習会検定試験</a:t>
            </a:r>
          </a:p>
        </p:txBody>
      </p:sp>
      <p:sp>
        <p:nvSpPr>
          <p:cNvPr id="8" name="スライド番号プレースホルダー 14">
            <a:extLst>
              <a:ext uri="{FF2B5EF4-FFF2-40B4-BE49-F238E27FC236}">
                <a16:creationId xmlns:a16="http://schemas.microsoft.com/office/drawing/2014/main" id="{43FADFA9-5325-E917-8928-426F45040DD3}"/>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35</a:t>
            </a:fld>
            <a:endParaRPr kumimoji="1" lang="ja-JP" altLang="en-US" sz="2800"/>
          </a:p>
        </p:txBody>
      </p:sp>
    </p:spTree>
    <p:extLst>
      <p:ext uri="{BB962C8B-B14F-4D97-AF65-F5344CB8AC3E}">
        <p14:creationId xmlns:p14="http://schemas.microsoft.com/office/powerpoint/2010/main" val="31400465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DD9EF-7A65-3CF2-FD29-5D383E9797C1}"/>
            </a:ext>
          </a:extLst>
        </p:cNvPr>
        <p:cNvGrpSpPr/>
        <p:nvPr/>
      </p:nvGrpSpPr>
      <p:grpSpPr>
        <a:xfrm>
          <a:off x="0" y="0"/>
          <a:ext cx="0" cy="0"/>
          <a:chOff x="0" y="0"/>
          <a:chExt cx="0" cy="0"/>
        </a:xfrm>
      </p:grpSpPr>
      <p:pic>
        <p:nvPicPr>
          <p:cNvPr id="9" name="図 8" descr="グラフィカル ユーザー インターフェイス, テキスト&#10;&#10;自動的に生成された説明">
            <a:extLst>
              <a:ext uri="{FF2B5EF4-FFF2-40B4-BE49-F238E27FC236}">
                <a16:creationId xmlns:a16="http://schemas.microsoft.com/office/drawing/2014/main" id="{F0E6FA2E-AC9D-04F4-73E7-F94F87632FB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206" r="691" b="376"/>
          <a:stretch/>
        </p:blipFill>
        <p:spPr>
          <a:xfrm>
            <a:off x="1689015" y="2011439"/>
            <a:ext cx="5765970" cy="4619328"/>
          </a:xfrm>
          <a:prstGeom prst="rect">
            <a:avLst/>
          </a:prstGeom>
        </p:spPr>
      </p:pic>
      <p:graphicFrame>
        <p:nvGraphicFramePr>
          <p:cNvPr id="3" name="表 2">
            <a:extLst>
              <a:ext uri="{FF2B5EF4-FFF2-40B4-BE49-F238E27FC236}">
                <a16:creationId xmlns:a16="http://schemas.microsoft.com/office/drawing/2014/main" id="{55789FD2-8604-7A62-0BCC-C0634A6AAE6E}"/>
              </a:ext>
            </a:extLst>
          </p:cNvPr>
          <p:cNvGraphicFramePr>
            <a:graphicFrameLocks noGrp="1"/>
          </p:cNvGraphicFramePr>
          <p:nvPr/>
        </p:nvGraphicFramePr>
        <p:xfrm>
          <a:off x="179408" y="422442"/>
          <a:ext cx="8411243" cy="561833"/>
        </p:xfrm>
        <a:graphic>
          <a:graphicData uri="http://schemas.openxmlformats.org/drawingml/2006/table">
            <a:tbl>
              <a:tblPr firstRow="1" bandRow="1">
                <a:tableStyleId>{5FD0F851-EC5A-4D38-B0AD-8093EC10F338}</a:tableStyleId>
              </a:tblPr>
              <a:tblGrid>
                <a:gridCol w="8411243">
                  <a:extLst>
                    <a:ext uri="{9D8B030D-6E8A-4147-A177-3AD203B41FA5}">
                      <a16:colId xmlns:a16="http://schemas.microsoft.com/office/drawing/2014/main" val="1233140292"/>
                    </a:ext>
                  </a:extLst>
                </a:gridCol>
              </a:tblGrid>
              <a:tr h="561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600">
                          <a:solidFill>
                            <a:srgbClr val="FF0000"/>
                          </a:solidFill>
                          <a:latin typeface="BIZ UDPゴシック" panose="020B0400000000000000" pitchFamily="50" charset="-128"/>
                          <a:ea typeface="BIZ UDPゴシック" panose="020B0400000000000000" pitchFamily="50" charset="-128"/>
                        </a:rPr>
                        <a:t>オンライン学習を受講する</a:t>
                      </a:r>
                      <a:r>
                        <a:rPr lang="ja-JP" altLang="en-US" sz="1800">
                          <a:solidFill>
                            <a:srgbClr val="FF0000"/>
                          </a:solidFill>
                          <a:latin typeface="BIZ UDPゴシック" panose="020B0400000000000000" pitchFamily="50" charset="-128"/>
                          <a:ea typeface="BIZ UDPゴシック" panose="020B0400000000000000" pitchFamily="50" charset="-128"/>
                        </a:rPr>
                        <a:t>（受講修了）</a:t>
                      </a:r>
                      <a:endParaRPr lang="en-US" altLang="ja-JP" sz="1800" b="1">
                        <a:solidFill>
                          <a:srgbClr val="FF0000"/>
                        </a:solidFill>
                        <a:latin typeface="BIZ UDPゴシック" panose="020B0400000000000000" pitchFamily="50" charset="-128"/>
                        <a:ea typeface="BIZ UDPゴシック" panose="020B0400000000000000" pitchFamily="50" charset="-128"/>
                      </a:endParaRPr>
                    </a:p>
                  </a:txBody>
                  <a:tcPr marL="84433" marR="84433" marT="42217" marB="42217" anchor="ctr"/>
                </a:tc>
                <a:extLst>
                  <a:ext uri="{0D108BD9-81ED-4DB2-BD59-A6C34878D82A}">
                    <a16:rowId xmlns:a16="http://schemas.microsoft.com/office/drawing/2014/main" val="3738033071"/>
                  </a:ext>
                </a:extLst>
              </a:tr>
            </a:tbl>
          </a:graphicData>
        </a:graphic>
      </p:graphicFrame>
      <p:sp>
        <p:nvSpPr>
          <p:cNvPr id="5" name="テキスト ボックス 4">
            <a:extLst>
              <a:ext uri="{FF2B5EF4-FFF2-40B4-BE49-F238E27FC236}">
                <a16:creationId xmlns:a16="http://schemas.microsoft.com/office/drawing/2014/main" id="{02BF71C1-F9EB-6B60-E139-5CA474BFD3D6}"/>
              </a:ext>
            </a:extLst>
          </p:cNvPr>
          <p:cNvSpPr txBox="1"/>
          <p:nvPr/>
        </p:nvSpPr>
        <p:spPr>
          <a:xfrm>
            <a:off x="2038055" y="5816351"/>
            <a:ext cx="1422712" cy="177613"/>
          </a:xfrm>
          <a:prstGeom prst="rect">
            <a:avLst/>
          </a:prstGeom>
          <a:solidFill>
            <a:schemeClr val="bg1"/>
          </a:solidFill>
        </p:spPr>
        <p:txBody>
          <a:bodyPr wrap="square" rtlCol="0">
            <a:spAutoFit/>
          </a:bodyPr>
          <a:lstStyle/>
          <a:p>
            <a:r>
              <a:rPr kumimoji="1" lang="ja-JP" altLang="en-US" sz="554" b="1">
                <a:solidFill>
                  <a:srgbClr val="FF0000"/>
                </a:solidFill>
              </a:rPr>
              <a:t>スタートコーチ（ジュニア・ユース）</a:t>
            </a:r>
          </a:p>
        </p:txBody>
      </p:sp>
      <p:pic>
        <p:nvPicPr>
          <p:cNvPr id="4" name="図 3">
            <a:extLst>
              <a:ext uri="{FF2B5EF4-FFF2-40B4-BE49-F238E27FC236}">
                <a16:creationId xmlns:a16="http://schemas.microsoft.com/office/drawing/2014/main" id="{6D9639F7-8CA7-88B7-F428-AA3FE77C61F0}"/>
              </a:ext>
            </a:extLst>
          </p:cNvPr>
          <p:cNvPicPr>
            <a:picLocks noChangeAspect="1"/>
          </p:cNvPicPr>
          <p:nvPr/>
        </p:nvPicPr>
        <p:blipFill>
          <a:blip r:embed="rId3"/>
          <a:stretch>
            <a:fillRect/>
          </a:stretch>
        </p:blipFill>
        <p:spPr>
          <a:xfrm>
            <a:off x="2038055" y="6090361"/>
            <a:ext cx="1422712" cy="349650"/>
          </a:xfrm>
          <a:prstGeom prst="rect">
            <a:avLst/>
          </a:prstGeom>
        </p:spPr>
      </p:pic>
      <p:sp>
        <p:nvSpPr>
          <p:cNvPr id="16" name="正方形/長方形 15">
            <a:extLst>
              <a:ext uri="{FF2B5EF4-FFF2-40B4-BE49-F238E27FC236}">
                <a16:creationId xmlns:a16="http://schemas.microsoft.com/office/drawing/2014/main" id="{D4809449-9167-AE15-263A-41039304E259}"/>
              </a:ext>
            </a:extLst>
          </p:cNvPr>
          <p:cNvSpPr/>
          <p:nvPr/>
        </p:nvSpPr>
        <p:spPr>
          <a:xfrm>
            <a:off x="1958276" y="5986867"/>
            <a:ext cx="1502490" cy="496775"/>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7" name="テキスト ボックス 6">
            <a:extLst>
              <a:ext uri="{FF2B5EF4-FFF2-40B4-BE49-F238E27FC236}">
                <a16:creationId xmlns:a16="http://schemas.microsoft.com/office/drawing/2014/main" id="{590E7723-2D4D-C43A-B09E-7414C08380E7}"/>
              </a:ext>
            </a:extLst>
          </p:cNvPr>
          <p:cNvSpPr txBox="1"/>
          <p:nvPr/>
        </p:nvSpPr>
        <p:spPr>
          <a:xfrm>
            <a:off x="179408" y="1059245"/>
            <a:ext cx="8372768" cy="707886"/>
          </a:xfrm>
          <a:prstGeom prst="rect">
            <a:avLst/>
          </a:prstGeom>
          <a:noFill/>
        </p:spPr>
        <p:txBody>
          <a:bodyPr wrap="square">
            <a:spAutoFit/>
          </a:bodyPr>
          <a:lstStyle/>
          <a:p>
            <a:pPr marL="316634" indent="-316634">
              <a:buFont typeface="Wingdings" panose="05000000000000000000" pitchFamily="2" charset="2"/>
              <a:buChar char="Ø"/>
            </a:pPr>
            <a:r>
              <a:rPr kumimoji="1" lang="ja-JP" altLang="en-US" sz="2000">
                <a:latin typeface="UD デジタル 教科書体 NP-R" panose="02020400000000000000" pitchFamily="18" charset="-128"/>
                <a:ea typeface="UD デジタル 教科書体 NP-R" panose="02020400000000000000" pitchFamily="18" charset="-128"/>
              </a:rPr>
              <a:t>達成率が</a:t>
            </a:r>
            <a:r>
              <a:rPr kumimoji="1" lang="en-US" altLang="ja-JP" sz="2000">
                <a:latin typeface="UD デジタル 教科書体 NP-R" panose="02020400000000000000" pitchFamily="18" charset="-128"/>
                <a:ea typeface="UD デジタル 教科書体 NP-R" panose="02020400000000000000" pitchFamily="18" charset="-128"/>
              </a:rPr>
              <a:t>100%</a:t>
            </a:r>
            <a:r>
              <a:rPr kumimoji="1" lang="ja-JP" altLang="en-US" sz="2000">
                <a:latin typeface="UD デジタル 教科書体 NP-R" panose="02020400000000000000" pitchFamily="18" charset="-128"/>
                <a:ea typeface="UD デジタル 教科書体 NP-R" panose="02020400000000000000" pitchFamily="18" charset="-128"/>
              </a:rPr>
              <a:t>となれば、オンライン学習は修了となります。</a:t>
            </a:r>
            <a:endParaRPr kumimoji="1" lang="en-US" altLang="ja-JP" sz="2000">
              <a:latin typeface="UD デジタル 教科書体 NP-R" panose="02020400000000000000" pitchFamily="18" charset="-128"/>
              <a:ea typeface="UD デジタル 教科書体 NP-R" panose="02020400000000000000" pitchFamily="18" charset="-128"/>
            </a:endParaRPr>
          </a:p>
          <a:p>
            <a:pPr marL="316634" indent="-316634">
              <a:buFont typeface="Wingdings" panose="05000000000000000000" pitchFamily="2" charset="2"/>
              <a:buChar char="Ø"/>
            </a:pPr>
            <a:r>
              <a:rPr kumimoji="1" lang="ja-JP" altLang="en-US" sz="2000">
                <a:latin typeface="UD デジタル 教科書体 NP-R" panose="02020400000000000000" pitchFamily="18" charset="-128"/>
                <a:ea typeface="UD デジタル 教科書体 NP-R" panose="02020400000000000000" pitchFamily="18" charset="-128"/>
              </a:rPr>
              <a:t>オンライン学習修了者のみ、集合学習に参加できます。</a:t>
            </a:r>
            <a:endParaRPr kumimoji="1" lang="en-US" altLang="ja-JP" sz="2000">
              <a:latin typeface="UD デジタル 教科書体 NP-R" panose="02020400000000000000" pitchFamily="18" charset="-128"/>
              <a:ea typeface="UD デジタル 教科書体 NP-R" panose="02020400000000000000" pitchFamily="18" charset="-128"/>
            </a:endParaRPr>
          </a:p>
        </p:txBody>
      </p:sp>
      <p:sp>
        <p:nvSpPr>
          <p:cNvPr id="2" name="スライド番号プレースホルダー 14">
            <a:extLst>
              <a:ext uri="{FF2B5EF4-FFF2-40B4-BE49-F238E27FC236}">
                <a16:creationId xmlns:a16="http://schemas.microsoft.com/office/drawing/2014/main" id="{1D8A8C25-F040-AD87-9B42-7BB25B7F75D8}"/>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36</a:t>
            </a:fld>
            <a:endParaRPr kumimoji="1" lang="ja-JP" altLang="en-US" sz="2800"/>
          </a:p>
        </p:txBody>
      </p:sp>
    </p:spTree>
    <p:extLst>
      <p:ext uri="{BB962C8B-B14F-4D97-AF65-F5344CB8AC3E}">
        <p14:creationId xmlns:p14="http://schemas.microsoft.com/office/powerpoint/2010/main" val="22697506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36C91-8C7F-49B1-70F7-2D7A4D1FDDC8}"/>
            </a:ext>
          </a:extLst>
        </p:cNvPr>
        <p:cNvGrpSpPr/>
        <p:nvPr/>
      </p:nvGrpSpPr>
      <p:grpSpPr>
        <a:xfrm>
          <a:off x="0" y="0"/>
          <a:ext cx="0" cy="0"/>
          <a:chOff x="0" y="0"/>
          <a:chExt cx="0" cy="0"/>
        </a:xfrm>
      </p:grpSpPr>
      <p:graphicFrame>
        <p:nvGraphicFramePr>
          <p:cNvPr id="3" name="表 2">
            <a:extLst>
              <a:ext uri="{FF2B5EF4-FFF2-40B4-BE49-F238E27FC236}">
                <a16:creationId xmlns:a16="http://schemas.microsoft.com/office/drawing/2014/main" id="{C54CDA3F-0348-F6A1-20CF-B8AA4483633E}"/>
              </a:ext>
            </a:extLst>
          </p:cNvPr>
          <p:cNvGraphicFramePr>
            <a:graphicFrameLocks noGrp="1"/>
          </p:cNvGraphicFramePr>
          <p:nvPr>
            <p:extLst>
              <p:ext uri="{D42A27DB-BD31-4B8C-83A1-F6EECF244321}">
                <p14:modId xmlns:p14="http://schemas.microsoft.com/office/powerpoint/2010/main" val="3414475609"/>
              </p:ext>
            </p:extLst>
          </p:nvPr>
        </p:nvGraphicFramePr>
        <p:xfrm>
          <a:off x="179408" y="422442"/>
          <a:ext cx="8411243" cy="561833"/>
        </p:xfrm>
        <a:graphic>
          <a:graphicData uri="http://schemas.openxmlformats.org/drawingml/2006/table">
            <a:tbl>
              <a:tblPr firstRow="1" bandRow="1">
                <a:tableStyleId>{5FD0F851-EC5A-4D38-B0AD-8093EC10F338}</a:tableStyleId>
              </a:tblPr>
              <a:tblGrid>
                <a:gridCol w="8411243">
                  <a:extLst>
                    <a:ext uri="{9D8B030D-6E8A-4147-A177-3AD203B41FA5}">
                      <a16:colId xmlns:a16="http://schemas.microsoft.com/office/drawing/2014/main" val="1233140292"/>
                    </a:ext>
                  </a:extLst>
                </a:gridCol>
              </a:tblGrid>
              <a:tr h="561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600">
                          <a:solidFill>
                            <a:srgbClr val="FF0000"/>
                          </a:solidFill>
                          <a:latin typeface="BIZ UDPゴシック" panose="020B0400000000000000" pitchFamily="50" charset="-128"/>
                          <a:ea typeface="BIZ UDPゴシック" panose="020B0400000000000000" pitchFamily="50" charset="-128"/>
                        </a:rPr>
                        <a:t>集合学習を受講する</a:t>
                      </a:r>
                      <a:endParaRPr lang="en-US" altLang="ja-JP" sz="1800" b="1">
                        <a:solidFill>
                          <a:srgbClr val="FF0000"/>
                        </a:solidFill>
                        <a:latin typeface="BIZ UDPゴシック" panose="020B0400000000000000" pitchFamily="50" charset="-128"/>
                        <a:ea typeface="BIZ UDPゴシック" panose="020B0400000000000000" pitchFamily="50" charset="-128"/>
                      </a:endParaRPr>
                    </a:p>
                  </a:txBody>
                  <a:tcPr marL="84433" marR="84433" marT="42217" marB="42217" anchor="ctr"/>
                </a:tc>
                <a:extLst>
                  <a:ext uri="{0D108BD9-81ED-4DB2-BD59-A6C34878D82A}">
                    <a16:rowId xmlns:a16="http://schemas.microsoft.com/office/drawing/2014/main" val="3738033071"/>
                  </a:ext>
                </a:extLst>
              </a:tr>
            </a:tbl>
          </a:graphicData>
        </a:graphic>
      </p:graphicFrame>
      <p:sp>
        <p:nvSpPr>
          <p:cNvPr id="2" name="スライド番号プレースホルダー 14">
            <a:extLst>
              <a:ext uri="{FF2B5EF4-FFF2-40B4-BE49-F238E27FC236}">
                <a16:creationId xmlns:a16="http://schemas.microsoft.com/office/drawing/2014/main" id="{CF913AAB-B4BD-238D-ABAD-3C92E24E4178}"/>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37</a:t>
            </a:fld>
            <a:endParaRPr kumimoji="1" lang="ja-JP" altLang="en-US" sz="2800"/>
          </a:p>
        </p:txBody>
      </p:sp>
      <p:sp>
        <p:nvSpPr>
          <p:cNvPr id="8" name="テキスト ボックス 7">
            <a:extLst>
              <a:ext uri="{FF2B5EF4-FFF2-40B4-BE49-F238E27FC236}">
                <a16:creationId xmlns:a16="http://schemas.microsoft.com/office/drawing/2014/main" id="{99886452-6A46-3843-980E-0F48F3211A2F}"/>
              </a:ext>
            </a:extLst>
          </p:cNvPr>
          <p:cNvSpPr txBox="1"/>
          <p:nvPr/>
        </p:nvSpPr>
        <p:spPr>
          <a:xfrm>
            <a:off x="-86981" y="1856626"/>
            <a:ext cx="8944019" cy="1938992"/>
          </a:xfrm>
          <a:prstGeom prst="rect">
            <a:avLst/>
          </a:prstGeom>
          <a:noFill/>
        </p:spPr>
        <p:txBody>
          <a:bodyPr wrap="square">
            <a:spAutoFit/>
          </a:bodyPr>
          <a:lstStyle/>
          <a:p>
            <a:pPr marL="800100" lvl="1" indent="-342900" algn="just">
              <a:buFont typeface="Wingdings" panose="05000000000000000000" pitchFamily="2" charset="2"/>
              <a:buChar char="l"/>
            </a:pPr>
            <a:r>
              <a:rPr lang="ja-JP" altLang="en-US"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rPr>
              <a:t>講義総括（最低</a:t>
            </a:r>
            <a:r>
              <a:rPr lang="en-US" altLang="ja-JP"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rPr>
              <a:t>90</a:t>
            </a:r>
            <a:r>
              <a:rPr lang="ja-JP" altLang="en-US"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rPr>
              <a:t>分）</a:t>
            </a:r>
            <a:endParaRPr lang="en-US" altLang="ja-JP"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endParaRPr>
          </a:p>
          <a:p>
            <a:pPr lvl="1" algn="just"/>
            <a:r>
              <a:rPr lang="ja-JP" altLang="en-US"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rPr>
              <a:t>目的：</a:t>
            </a:r>
            <a:r>
              <a:rPr lang="ja-JP" altLang="ja-JP"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rPr>
              <a:t>受講者の学びをより深め、知識の定着を促進するため、オンライン学習内容の振り返りや、オンライン学習内容と実施するグループワークテーマとのつながり等を</a:t>
            </a:r>
            <a:r>
              <a:rPr lang="ja-JP" altLang="en-US"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rPr>
              <a:t>理解します</a:t>
            </a:r>
            <a:r>
              <a:rPr lang="ja-JP" altLang="ja-JP"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rPr>
              <a:t>。</a:t>
            </a:r>
            <a:endParaRPr lang="en-US" altLang="ja-JP"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endParaRPr>
          </a:p>
          <a:p>
            <a:pPr lvl="1" algn="just"/>
            <a:endParaRPr lang="en-US" altLang="ja-JP" sz="8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endParaRPr>
          </a:p>
          <a:p>
            <a:pPr marL="800100" lvl="1" indent="-342900" algn="just">
              <a:buFont typeface="Wingdings" panose="05000000000000000000" pitchFamily="2" charset="2"/>
              <a:buChar char="l"/>
            </a:pPr>
            <a:r>
              <a:rPr lang="ja-JP" altLang="ja-JP"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rPr>
              <a:t>グループワーク（</a:t>
            </a:r>
            <a:r>
              <a:rPr lang="en-US" altLang="ja-JP" sz="1600" kern="100">
                <a:latin typeface="UD デジタル 教科書体 NP-R" panose="02020400000000000000" pitchFamily="18" charset="-128"/>
                <a:ea typeface="UD デジタル 教科書体 NP-R" panose="02020400000000000000" pitchFamily="18" charset="-128"/>
                <a:cs typeface="Arial" panose="020B0604020202020204" pitchFamily="34" charset="0"/>
              </a:rPr>
              <a:t>120</a:t>
            </a:r>
            <a:r>
              <a:rPr lang="ja-JP" altLang="ja-JP"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rPr>
              <a:t>分）</a:t>
            </a:r>
            <a:endParaRPr lang="ja-JP" altLang="ja-JP" sz="14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endParaRPr>
          </a:p>
          <a:p>
            <a:pPr lvl="1" algn="just"/>
            <a:r>
              <a:rPr lang="ja-JP" altLang="en-US" sz="1600" kern="100">
                <a:latin typeface="UD デジタル 教科書体 NP-R" panose="02020400000000000000" pitchFamily="18" charset="-128"/>
                <a:ea typeface="UD デジタル 教科書体 NP-R" panose="02020400000000000000" pitchFamily="18" charset="-128"/>
                <a:cs typeface="Arial" panose="020B0604020202020204" pitchFamily="34" charset="0"/>
              </a:rPr>
              <a:t>目的：</a:t>
            </a:r>
            <a:r>
              <a:rPr lang="ja-JP" altLang="ja-JP"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rPr>
              <a:t>受講者の学びをより深め、知識の定着を促進するため、オンライン学習の内容を踏まえたテーマ</a:t>
            </a:r>
            <a:r>
              <a:rPr lang="ja-JP" altLang="en-US"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rPr>
              <a:t>（</a:t>
            </a:r>
            <a:r>
              <a:rPr lang="ja-JP" altLang="ja-JP"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rPr>
              <a:t>最低</a:t>
            </a:r>
            <a:r>
              <a:rPr lang="en-US" altLang="ja-JP"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rPr>
              <a:t>2</a:t>
            </a:r>
            <a:r>
              <a:rPr lang="ja-JP" altLang="ja-JP"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rPr>
              <a:t>つ</a:t>
            </a:r>
            <a:r>
              <a:rPr lang="ja-JP" altLang="en-US"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rPr>
              <a:t>）</a:t>
            </a:r>
            <a:r>
              <a:rPr lang="ja-JP" altLang="en-US" sz="1600" kern="100">
                <a:latin typeface="UD デジタル 教科書体 NP-R" panose="02020400000000000000" pitchFamily="18" charset="-128"/>
                <a:ea typeface="UD デジタル 教科書体 NP-R" panose="02020400000000000000" pitchFamily="18" charset="-128"/>
                <a:cs typeface="Arial" panose="020B0604020202020204" pitchFamily="34" charset="0"/>
              </a:rPr>
              <a:t>についてグループで話し合いを行います</a:t>
            </a:r>
            <a:r>
              <a:rPr lang="ja-JP" altLang="ja-JP"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rPr>
              <a:t>。</a:t>
            </a:r>
            <a:endParaRPr lang="en-US" altLang="ja-JP" sz="1600" kern="100">
              <a:effectLst/>
              <a:latin typeface="UD デジタル 教科書体 NP-R" panose="02020400000000000000" pitchFamily="18" charset="-128"/>
              <a:ea typeface="UD デジタル 教科書体 NP-R" panose="02020400000000000000" pitchFamily="18" charset="-128"/>
              <a:cs typeface="Arial" panose="020B0604020202020204" pitchFamily="34" charset="0"/>
            </a:endParaRPr>
          </a:p>
        </p:txBody>
      </p:sp>
      <p:sp>
        <p:nvSpPr>
          <p:cNvPr id="10" name="テキスト ボックス 9">
            <a:extLst>
              <a:ext uri="{FF2B5EF4-FFF2-40B4-BE49-F238E27FC236}">
                <a16:creationId xmlns:a16="http://schemas.microsoft.com/office/drawing/2014/main" id="{D4701F0F-F914-77B3-1FC2-71EEA7071CE5}"/>
              </a:ext>
            </a:extLst>
          </p:cNvPr>
          <p:cNvSpPr txBox="1"/>
          <p:nvPr/>
        </p:nvSpPr>
        <p:spPr>
          <a:xfrm>
            <a:off x="179408" y="1128063"/>
            <a:ext cx="8530871" cy="584775"/>
          </a:xfrm>
          <a:prstGeom prst="rect">
            <a:avLst/>
          </a:prstGeom>
          <a:solidFill>
            <a:schemeClr val="accent4">
              <a:lumMod val="20000"/>
              <a:lumOff val="80000"/>
            </a:schemeClr>
          </a:solidFill>
        </p:spPr>
        <p:txBody>
          <a:bodyPr wrap="square" rtlCol="0">
            <a:spAutoFit/>
          </a:bodyPr>
          <a:lstStyle/>
          <a:p>
            <a:pPr marL="316634" indent="-316634">
              <a:buFont typeface="Wingdings" panose="05000000000000000000" pitchFamily="2" charset="2"/>
              <a:buChar char="Ø"/>
            </a:pPr>
            <a:r>
              <a:rPr kumimoji="1" lang="ja-JP" altLang="en-US" sz="1600" b="1">
                <a:latin typeface="UD Digi Kyokasho NP-R" panose="02020400000000000000" pitchFamily="18" charset="-128"/>
                <a:ea typeface="UD Digi Kyokasho NP-R" panose="02020400000000000000" pitchFamily="18" charset="-128"/>
              </a:rPr>
              <a:t>以下の内容を受講することで集合学習は修了です。途中退席や欠席は修了となりません。</a:t>
            </a:r>
            <a:endParaRPr kumimoji="1" lang="en-US" altLang="ja-JP" sz="1600" b="1">
              <a:latin typeface="UD Digi Kyokasho NP-R" panose="02020400000000000000" pitchFamily="18" charset="-128"/>
              <a:ea typeface="UD Digi Kyokasho NP-R" panose="02020400000000000000" pitchFamily="18" charset="-128"/>
            </a:endParaRPr>
          </a:p>
          <a:p>
            <a:pPr marL="316634" indent="-316634">
              <a:buFont typeface="Wingdings" panose="05000000000000000000" pitchFamily="2" charset="2"/>
              <a:buChar char="Ø"/>
            </a:pPr>
            <a:r>
              <a:rPr kumimoji="1" lang="ja-JP" altLang="en-US" sz="1600" b="1">
                <a:latin typeface="UD Digi Kyokasho NP-R" panose="02020400000000000000" pitchFamily="18" charset="-128"/>
                <a:ea typeface="UD Digi Kyokasho NP-R" panose="02020400000000000000" pitchFamily="18" charset="-128"/>
              </a:rPr>
              <a:t>集合学習の日程等の詳細は開催要項や実施団体からご確認ください。</a:t>
            </a:r>
            <a:endParaRPr kumimoji="1" lang="en-US" altLang="ja-JP" sz="1600" b="1">
              <a:latin typeface="UD Digi Kyokasho NP-R" panose="02020400000000000000" pitchFamily="18" charset="-128"/>
              <a:ea typeface="UD Digi Kyokasho NP-R" panose="02020400000000000000" pitchFamily="18" charset="-128"/>
            </a:endParaRPr>
          </a:p>
        </p:txBody>
      </p:sp>
      <p:sp>
        <p:nvSpPr>
          <p:cNvPr id="11" name="テキスト ボックス 10">
            <a:extLst>
              <a:ext uri="{FF2B5EF4-FFF2-40B4-BE49-F238E27FC236}">
                <a16:creationId xmlns:a16="http://schemas.microsoft.com/office/drawing/2014/main" id="{4B7054AC-5D72-9931-7CC3-0500210586A5}"/>
              </a:ext>
            </a:extLst>
          </p:cNvPr>
          <p:cNvSpPr txBox="1"/>
          <p:nvPr/>
        </p:nvSpPr>
        <p:spPr>
          <a:xfrm>
            <a:off x="360770" y="3795618"/>
            <a:ext cx="8496268" cy="2893100"/>
          </a:xfrm>
          <a:prstGeom prst="rect">
            <a:avLst/>
          </a:prstGeom>
          <a:noFill/>
          <a:ln>
            <a:solidFill>
              <a:schemeClr val="tx1">
                <a:lumMod val="85000"/>
                <a:lumOff val="1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effectLst/>
                <a:uLnTx/>
                <a:uFillTx/>
                <a:latin typeface="BIZ UDPゴシック" panose="020B0400000000000000" pitchFamily="50" charset="-128"/>
                <a:ea typeface="BIZ UDPゴシック" panose="020B0400000000000000" pitchFamily="50" charset="-128"/>
                <a:cs typeface="+mn-cs"/>
              </a:rPr>
              <a:t>【</a:t>
            </a:r>
            <a:r>
              <a:rPr kumimoji="1" lang="ja-JP" altLang="en-US" sz="1400" b="0" i="0" u="none" strike="noStrike" kern="1200" cap="none" spc="0" normalizeH="0" baseline="0" noProof="0">
                <a:ln>
                  <a:noFill/>
                </a:ln>
                <a:effectLst/>
                <a:uLnTx/>
                <a:uFillTx/>
                <a:latin typeface="BIZ UDPゴシック" panose="020B0400000000000000" pitchFamily="50" charset="-128"/>
                <a:ea typeface="BIZ UDPゴシック" panose="020B0400000000000000" pitchFamily="50" charset="-128"/>
                <a:cs typeface="+mn-cs"/>
              </a:rPr>
              <a:t>テーマ</a:t>
            </a:r>
            <a:r>
              <a:rPr kumimoji="1" lang="en-US" altLang="ja-JP" sz="1400" b="0" i="0" u="none" strike="noStrike" kern="1200" cap="none" spc="0" normalizeH="0" baseline="0" noProof="0">
                <a:ln>
                  <a:noFill/>
                </a:ln>
                <a:effectLst/>
                <a:uLnTx/>
                <a:uFillTx/>
                <a:latin typeface="BIZ UDPゴシック" panose="020B0400000000000000" pitchFamily="50" charset="-128"/>
                <a:ea typeface="BIZ UDPゴシック" panose="020B0400000000000000" pitchFamily="50" charset="-128"/>
                <a:cs typeface="+mn-cs"/>
              </a:rPr>
              <a:t>】</a:t>
            </a:r>
          </a:p>
          <a:p>
            <a:pPr marL="228600" marR="0" lvl="0" indent="-228600" algn="l" defTabSz="914400" rtl="0" eaLnBrk="1" fontAlgn="auto" latinLnBrk="0" hangingPunct="1">
              <a:lnSpc>
                <a:spcPct val="100000"/>
              </a:lnSpc>
              <a:spcBef>
                <a:spcPts val="0"/>
              </a:spcBef>
              <a:spcAft>
                <a:spcPts val="0"/>
              </a:spcAft>
              <a:buClrTx/>
              <a:buSzTx/>
              <a:buFont typeface="+mj-ea"/>
              <a:buAutoNum type="circleNumDbPlain"/>
              <a:tabLst/>
              <a:defRPr/>
            </a:pPr>
            <a:r>
              <a:rPr kumimoji="1" lang="ja-JP" altLang="en-US" sz="1400" b="0" i="0" u="none" strike="noStrike" kern="1200" cap="none" spc="0" normalizeH="0" baseline="0" noProof="0">
                <a:ln>
                  <a:noFill/>
                </a:ln>
                <a:effectLst/>
                <a:uLnTx/>
                <a:uFillTx/>
                <a:latin typeface="BIZ UDPゴシック" panose="020B0400000000000000" pitchFamily="50" charset="-128"/>
                <a:ea typeface="BIZ UDPゴシック" panose="020B0400000000000000" pitchFamily="50" charset="-128"/>
                <a:cs typeface="+mn-cs"/>
              </a:rPr>
              <a:t>スポーツ・ハラスメント（スポーツ現場での「暴力」、「暴言」、「ハラスメント」、「差別」など）に頼らず、子どもたちが安全・安心にスポーツを楽しむための指導には、どのような工夫があるでしょうか？ </a:t>
            </a:r>
          </a:p>
          <a:p>
            <a:pPr marL="228600" marR="0" lvl="0" indent="-228600" algn="l" defTabSz="914400" rtl="0" eaLnBrk="1" fontAlgn="auto" latinLnBrk="0" hangingPunct="1">
              <a:lnSpc>
                <a:spcPct val="100000"/>
              </a:lnSpc>
              <a:spcBef>
                <a:spcPts val="0"/>
              </a:spcBef>
              <a:spcAft>
                <a:spcPts val="0"/>
              </a:spcAft>
              <a:buClrTx/>
              <a:buSzTx/>
              <a:buFont typeface="+mj-ea"/>
              <a:buAutoNum type="circleNumDbPlain"/>
              <a:tabLst/>
              <a:defRPr/>
            </a:pPr>
            <a:r>
              <a:rPr kumimoji="1" lang="ja-JP" altLang="en-US" sz="1400" b="0" i="0" u="none" strike="noStrike" kern="1200" cap="none" spc="0" normalizeH="0" baseline="0" noProof="0">
                <a:ln>
                  <a:noFill/>
                </a:ln>
                <a:effectLst/>
                <a:uLnTx/>
                <a:uFillTx/>
                <a:latin typeface="BIZ UDPゴシック" panose="020B0400000000000000" pitchFamily="50" charset="-128"/>
                <a:ea typeface="BIZ UDPゴシック" panose="020B0400000000000000" pitchFamily="50" charset="-128"/>
                <a:cs typeface="+mn-cs"/>
              </a:rPr>
              <a:t>スポーツ現場において勝利至上主義に陥らないために、指導者は子どもや保護者へどのようなことを伝えていけばよいでしょうか？</a:t>
            </a:r>
            <a:endParaRPr kumimoji="1" lang="en-US" altLang="ja-JP" sz="1400" b="0" i="0" u="none" strike="noStrike" kern="1200" cap="none" spc="0" normalizeH="0" baseline="0" noProof="0">
              <a:ln>
                <a:noFill/>
              </a:ln>
              <a:effectLst/>
              <a:uLnTx/>
              <a:uFillTx/>
              <a:latin typeface="BIZ UDPゴシック" panose="020B0400000000000000" pitchFamily="50" charset="-128"/>
              <a:ea typeface="BIZ UDPゴシック" panose="020B0400000000000000" pitchFamily="50" charset="-128"/>
              <a:cs typeface="+mn-cs"/>
            </a:endParaRPr>
          </a:p>
          <a:p>
            <a:pPr marL="228600" marR="0" lvl="0" indent="-228600" algn="l" defTabSz="914400" rtl="0" eaLnBrk="1" fontAlgn="auto" latinLnBrk="0" hangingPunct="1">
              <a:lnSpc>
                <a:spcPct val="100000"/>
              </a:lnSpc>
              <a:spcBef>
                <a:spcPts val="0"/>
              </a:spcBef>
              <a:spcAft>
                <a:spcPts val="0"/>
              </a:spcAft>
              <a:buClrTx/>
              <a:buSzTx/>
              <a:buFont typeface="+mj-ea"/>
              <a:buAutoNum type="circleNumDbPlain"/>
              <a:tabLst/>
              <a:defRPr/>
            </a:pPr>
            <a:r>
              <a:rPr kumimoji="1" lang="ja-JP" altLang="en-US" sz="1400" b="0" i="0" u="none" strike="noStrike" kern="1200" cap="none" spc="0" normalizeH="0" baseline="0" noProof="0">
                <a:ln>
                  <a:noFill/>
                </a:ln>
                <a:effectLst/>
                <a:uLnTx/>
                <a:uFillTx/>
                <a:latin typeface="BIZ UDPゴシック" panose="020B0400000000000000" pitchFamily="50" charset="-128"/>
                <a:ea typeface="BIZ UDPゴシック" panose="020B0400000000000000" pitchFamily="50" charset="-128"/>
                <a:cs typeface="+mn-cs"/>
              </a:rPr>
              <a:t>発育発達段階にあるジュニア・ユース世代を指導対象とする場合、指導者はどのようなことに留意する必要があるでしょうか？</a:t>
            </a:r>
            <a:endParaRPr kumimoji="1" lang="en-US" altLang="ja-JP" sz="1400" b="0" i="0" u="none" strike="noStrike" kern="1200" cap="none" spc="0" normalizeH="0" baseline="0" noProof="0">
              <a:ln>
                <a:noFill/>
              </a:ln>
              <a:effectLst/>
              <a:uLnTx/>
              <a:uFillTx/>
              <a:latin typeface="BIZ UDPゴシック" panose="020B0400000000000000" pitchFamily="50" charset="-128"/>
              <a:ea typeface="BIZ UDPゴシック" panose="020B0400000000000000" pitchFamily="50" charset="-128"/>
              <a:cs typeface="+mn-cs"/>
            </a:endParaRPr>
          </a:p>
          <a:p>
            <a:pPr marL="228600" marR="0" lvl="0" indent="-228600" algn="l" defTabSz="914400" rtl="0" eaLnBrk="1" fontAlgn="auto" latinLnBrk="0" hangingPunct="1">
              <a:lnSpc>
                <a:spcPct val="100000"/>
              </a:lnSpc>
              <a:spcBef>
                <a:spcPts val="0"/>
              </a:spcBef>
              <a:spcAft>
                <a:spcPts val="0"/>
              </a:spcAft>
              <a:buClrTx/>
              <a:buSzTx/>
              <a:buFont typeface="+mj-ea"/>
              <a:buAutoNum type="circleNumDbPlain"/>
              <a:tabLst/>
              <a:defRPr/>
            </a:pPr>
            <a:r>
              <a:rPr kumimoji="1" lang="ja-JP" altLang="en-US" sz="1400" b="0" i="0" u="none" strike="noStrike" kern="1200" cap="none" spc="0" normalizeH="0" baseline="0" noProof="0">
                <a:ln>
                  <a:noFill/>
                </a:ln>
                <a:effectLst/>
                <a:uLnTx/>
                <a:uFillTx/>
                <a:latin typeface="BIZ UDPゴシック" panose="020B0400000000000000" pitchFamily="50" charset="-128"/>
                <a:ea typeface="BIZ UDPゴシック" panose="020B0400000000000000" pitchFamily="50" charset="-128"/>
                <a:cs typeface="+mn-cs"/>
              </a:rPr>
              <a:t>保護者や地域から信頼を得る指導や組織運営を行うために、指導者はどのようなことに気をつけたらよいでしょうか？</a:t>
            </a:r>
            <a:endParaRPr kumimoji="1" lang="en-US" altLang="ja-JP" sz="1400" b="0" i="0" u="none" strike="noStrike" kern="1200" cap="none" spc="0" normalizeH="0" baseline="0" noProof="0">
              <a:ln>
                <a:noFill/>
              </a:ln>
              <a:effectLst/>
              <a:uLnTx/>
              <a:uFillTx/>
              <a:latin typeface="BIZ UDPゴシック" panose="020B0400000000000000" pitchFamily="50" charset="-128"/>
              <a:ea typeface="BIZ UDPゴシック" panose="020B0400000000000000" pitchFamily="50" charset="-128"/>
              <a:cs typeface="+mn-cs"/>
            </a:endParaRPr>
          </a:p>
          <a:p>
            <a:pPr marL="228600" marR="0" lvl="0" indent="-228600" algn="l" defTabSz="914400" rtl="0" eaLnBrk="1" fontAlgn="auto" latinLnBrk="0" hangingPunct="1">
              <a:lnSpc>
                <a:spcPct val="100000"/>
              </a:lnSpc>
              <a:spcBef>
                <a:spcPts val="0"/>
              </a:spcBef>
              <a:spcAft>
                <a:spcPts val="0"/>
              </a:spcAft>
              <a:buClrTx/>
              <a:buSzTx/>
              <a:buFont typeface="+mj-ea"/>
              <a:buAutoNum type="circleNumDbPlain"/>
              <a:tabLst/>
              <a:defRPr/>
            </a:pPr>
            <a:r>
              <a:rPr kumimoji="1" lang="ja-JP" altLang="en-US" sz="1400" b="0" i="0" u="none" strike="noStrike" kern="1200" cap="none" spc="0" normalizeH="0" baseline="0" noProof="0">
                <a:ln>
                  <a:noFill/>
                </a:ln>
                <a:effectLst/>
                <a:uLnTx/>
                <a:uFillTx/>
                <a:latin typeface="BIZ UDPゴシック" panose="020B0400000000000000" pitchFamily="50" charset="-128"/>
                <a:ea typeface="BIZ UDPゴシック" panose="020B0400000000000000" pitchFamily="50" charset="-128"/>
                <a:cs typeface="+mn-cs"/>
              </a:rPr>
              <a:t>地域でスポーツをする子ども達やその保護者から指導者は何が求められ、どのような役割を担うべきでしょうか？（どのような指導者になるべきでしょうか？）</a:t>
            </a:r>
            <a:endParaRPr kumimoji="1" lang="en-US" altLang="ja-JP" sz="1400" b="0" i="0" u="none" strike="noStrike" kern="1200" cap="none" spc="0" normalizeH="0" baseline="0" noProof="0">
              <a:ln>
                <a:noFill/>
              </a:ln>
              <a:effectLst/>
              <a:uLnTx/>
              <a:uFillTx/>
              <a:latin typeface="BIZ UDPゴシック" panose="020B0400000000000000" pitchFamily="50" charset="-128"/>
              <a:ea typeface="BIZ UDPゴシック" panose="020B0400000000000000" pitchFamily="50" charset="-128"/>
              <a:cs typeface="+mn-cs"/>
            </a:endParaRPr>
          </a:p>
          <a:p>
            <a:pPr marL="228600" marR="0" lvl="0" indent="-228600" algn="l" defTabSz="914400" rtl="0" eaLnBrk="1" fontAlgn="auto" latinLnBrk="0" hangingPunct="1">
              <a:lnSpc>
                <a:spcPct val="100000"/>
              </a:lnSpc>
              <a:spcBef>
                <a:spcPts val="0"/>
              </a:spcBef>
              <a:spcAft>
                <a:spcPts val="0"/>
              </a:spcAft>
              <a:buClrTx/>
              <a:buSzTx/>
              <a:buFont typeface="+mj-ea"/>
              <a:buAutoNum type="circleNumDbPlain"/>
              <a:tabLst/>
              <a:defRPr/>
            </a:pPr>
            <a:r>
              <a:rPr kumimoji="1" lang="ja-JP" altLang="en-US" sz="1400" b="0" i="0" u="none" strike="noStrike" kern="1200" cap="none" spc="0" normalizeH="0" baseline="0" noProof="0">
                <a:ln>
                  <a:noFill/>
                </a:ln>
                <a:effectLst/>
                <a:uLnTx/>
                <a:uFillTx/>
                <a:latin typeface="BIZ UDPゴシック" panose="020B0400000000000000" pitchFamily="50" charset="-128"/>
                <a:ea typeface="BIZ UDPゴシック" panose="020B0400000000000000" pitchFamily="50" charset="-128"/>
                <a:cs typeface="+mn-cs"/>
              </a:rPr>
              <a:t>「スポーツ少年団の理念」や「子どもの権利とスポーツの原則」を実現していくために指導者には具体的にどのような行動が必要でしょうか？（求められるでしょうか？）</a:t>
            </a:r>
            <a:endParaRPr kumimoji="0" lang="en-US" altLang="ja-JP" sz="2400" b="0" i="0" u="none" strike="noStrike" kern="100" cap="none" spc="0" normalizeH="0" baseline="0" noProof="0">
              <a:ln>
                <a:noFill/>
              </a:ln>
              <a:effectLst/>
              <a:uLnTx/>
              <a:uFillTx/>
              <a:latin typeface="UD デジタル 教科書体 NP-R" panose="02020400000000000000" pitchFamily="18" charset="-128"/>
              <a:ea typeface="UD デジタル 教科書体 NP-R" panose="02020400000000000000" pitchFamily="18" charset="-128"/>
              <a:cs typeface="Arial" panose="020B0604020202020204" pitchFamily="34" charset="0"/>
            </a:endParaRPr>
          </a:p>
        </p:txBody>
      </p:sp>
    </p:spTree>
    <p:extLst>
      <p:ext uri="{BB962C8B-B14F-4D97-AF65-F5344CB8AC3E}">
        <p14:creationId xmlns:p14="http://schemas.microsoft.com/office/powerpoint/2010/main" val="33553967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スライド番号プレースホルダー 14">
            <a:extLst>
              <a:ext uri="{FF2B5EF4-FFF2-40B4-BE49-F238E27FC236}">
                <a16:creationId xmlns:a16="http://schemas.microsoft.com/office/drawing/2014/main" id="{57CA7D9F-70F3-4E98-9BB9-5CD943D4AF76}"/>
              </a:ext>
            </a:extLst>
          </p:cNvPr>
          <p:cNvSpPr txBox="1">
            <a:spLocks/>
          </p:cNvSpPr>
          <p:nvPr/>
        </p:nvSpPr>
        <p:spPr>
          <a:xfrm>
            <a:off x="7086600" y="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46CB83-AEAA-4E82-97E4-346D32679DC0}" type="slidenum">
              <a:rPr kumimoji="1" lang="ja-JP" altLang="en-US" sz="2800" smtClean="0"/>
              <a:pPr/>
              <a:t>38</a:t>
            </a:fld>
            <a:endParaRPr kumimoji="1" lang="ja-JP" altLang="en-US" sz="2800"/>
          </a:p>
        </p:txBody>
      </p:sp>
      <p:graphicFrame>
        <p:nvGraphicFramePr>
          <p:cNvPr id="9" name="表 8">
            <a:extLst>
              <a:ext uri="{FF2B5EF4-FFF2-40B4-BE49-F238E27FC236}">
                <a16:creationId xmlns:a16="http://schemas.microsoft.com/office/drawing/2014/main" id="{8F678D4E-6729-4F93-A62C-2C07513CF050}"/>
              </a:ext>
            </a:extLst>
          </p:cNvPr>
          <p:cNvGraphicFramePr>
            <a:graphicFrameLocks noGrp="1"/>
          </p:cNvGraphicFramePr>
          <p:nvPr>
            <p:extLst>
              <p:ext uri="{D42A27DB-BD31-4B8C-83A1-F6EECF244321}">
                <p14:modId xmlns:p14="http://schemas.microsoft.com/office/powerpoint/2010/main" val="683110414"/>
              </p:ext>
            </p:extLst>
          </p:nvPr>
        </p:nvGraphicFramePr>
        <p:xfrm>
          <a:off x="72000" y="200810"/>
          <a:ext cx="8043844" cy="608457"/>
        </p:xfrm>
        <a:graphic>
          <a:graphicData uri="http://schemas.openxmlformats.org/drawingml/2006/table">
            <a:tbl>
              <a:tblPr firstRow="1" bandRow="1">
                <a:tableStyleId>{5FD0F851-EC5A-4D38-B0AD-8093EC10F338}</a:tableStyleId>
              </a:tblPr>
              <a:tblGrid>
                <a:gridCol w="8043844">
                  <a:extLst>
                    <a:ext uri="{9D8B030D-6E8A-4147-A177-3AD203B41FA5}">
                      <a16:colId xmlns:a16="http://schemas.microsoft.com/office/drawing/2014/main" val="1233140292"/>
                    </a:ext>
                  </a:extLst>
                </a:gridCol>
              </a:tblGrid>
              <a:tr h="608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800">
                          <a:solidFill>
                            <a:srgbClr val="FF0000"/>
                          </a:solidFill>
                          <a:latin typeface="BIZ UDPゴシック" panose="020B0400000000000000" pitchFamily="50" charset="-128"/>
                          <a:ea typeface="BIZ UDPゴシック" panose="020B0400000000000000" pitchFamily="50" charset="-128"/>
                        </a:rPr>
                        <a:t>講習会受講修了後</a:t>
                      </a:r>
                      <a:r>
                        <a:rPr lang="en-US" altLang="ja-JP" sz="2000">
                          <a:solidFill>
                            <a:srgbClr val="FF0000"/>
                          </a:solidFill>
                          <a:latin typeface="BIZ UDPゴシック" panose="020B0400000000000000" pitchFamily="50" charset="-128"/>
                          <a:ea typeface="BIZ UDPゴシック" panose="020B0400000000000000" pitchFamily="50" charset="-128"/>
                        </a:rPr>
                        <a:t>[</a:t>
                      </a:r>
                      <a:r>
                        <a:rPr lang="ja-JP" altLang="en-US" sz="2000">
                          <a:solidFill>
                            <a:srgbClr val="FF0000"/>
                          </a:solidFill>
                          <a:latin typeface="BIZ UDPゴシック" panose="020B0400000000000000" pitchFamily="50" charset="-128"/>
                          <a:ea typeface="BIZ UDPゴシック" panose="020B0400000000000000" pitchFamily="50" charset="-128"/>
                        </a:rPr>
                        <a:t>修了（合格）、受講番号の確認</a:t>
                      </a:r>
                      <a:r>
                        <a:rPr lang="en-US" altLang="ja-JP" sz="2000">
                          <a:solidFill>
                            <a:srgbClr val="FF0000"/>
                          </a:solidFill>
                          <a:latin typeface="BIZ UDPゴシック" panose="020B0400000000000000" pitchFamily="50" charset="-128"/>
                          <a:ea typeface="BIZ UDPゴシック" panose="020B0400000000000000" pitchFamily="50" charset="-128"/>
                        </a:rPr>
                        <a:t>]</a:t>
                      </a:r>
                      <a:endParaRPr lang="en-US" altLang="ja-JP" sz="2000" b="1">
                        <a:solidFill>
                          <a:srgbClr val="FF0000"/>
                        </a:solidFill>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3738033071"/>
                  </a:ext>
                </a:extLst>
              </a:tr>
            </a:tbl>
          </a:graphicData>
        </a:graphic>
      </p:graphicFrame>
      <p:sp>
        <p:nvSpPr>
          <p:cNvPr id="15" name="テキスト ボックス 14">
            <a:extLst>
              <a:ext uri="{FF2B5EF4-FFF2-40B4-BE49-F238E27FC236}">
                <a16:creationId xmlns:a16="http://schemas.microsoft.com/office/drawing/2014/main" id="{4B24C8FD-3C3F-18AB-C812-7AD6C7A35867}"/>
              </a:ext>
            </a:extLst>
          </p:cNvPr>
          <p:cNvSpPr txBox="1"/>
          <p:nvPr/>
        </p:nvSpPr>
        <p:spPr>
          <a:xfrm>
            <a:off x="0" y="899810"/>
            <a:ext cx="9067591" cy="1420838"/>
          </a:xfrm>
          <a:prstGeom prst="rect">
            <a:avLst/>
          </a:prstGeom>
          <a:noFill/>
        </p:spPr>
        <p:txBody>
          <a:bodyPr wrap="square">
            <a:spAutoFit/>
          </a:bodyPr>
          <a:lstStyle/>
          <a:p>
            <a:pPr marL="342900" indent="-342900">
              <a:lnSpc>
                <a:spcPts val="1800"/>
              </a:lnSpc>
              <a:spcAft>
                <a:spcPts val="1200"/>
              </a:spcAft>
              <a:buFont typeface="Wingdings" panose="05000000000000000000" pitchFamily="2" charset="2"/>
              <a:buChar char="Ø"/>
            </a:pPr>
            <a:r>
              <a:rPr kumimoji="1" lang="ja-JP" altLang="en-US">
                <a:latin typeface="UD デジタル 教科書体 NP-R" panose="02020400000000000000" pitchFamily="18" charset="-128"/>
                <a:ea typeface="UD デジタル 教科書体 NP-R" panose="02020400000000000000" pitchFamily="18" charset="-128"/>
              </a:rPr>
              <a:t>受講結果について、</a:t>
            </a:r>
            <a:r>
              <a:rPr kumimoji="1" lang="en-US" altLang="ja-JP">
                <a:latin typeface="UD デジタル 教科書体 NP-R" panose="02020400000000000000" pitchFamily="18" charset="-128"/>
                <a:ea typeface="UD デジタル 教科書体 NP-R" panose="02020400000000000000" pitchFamily="18" charset="-128"/>
              </a:rPr>
              <a:t>JSPO</a:t>
            </a:r>
            <a:r>
              <a:rPr kumimoji="1" lang="ja-JP" altLang="en-US">
                <a:latin typeface="UD デジタル 教科書体 NP-R" panose="02020400000000000000" pitchFamily="18" charset="-128"/>
                <a:ea typeface="UD デジタル 教科書体 NP-R" panose="02020400000000000000" pitchFamily="18" charset="-128"/>
              </a:rPr>
              <a:t>からの通知はございませんので、各自指導者ページトップの表示をご確認ください。</a:t>
            </a:r>
            <a:r>
              <a:rPr kumimoji="1" lang="ja-JP" altLang="en-US" u="sng">
                <a:latin typeface="UD デジタル 教科書体 NP-R" panose="02020400000000000000" pitchFamily="18" charset="-128"/>
                <a:ea typeface="UD デジタル 教科書体 NP-R" panose="02020400000000000000" pitchFamily="18" charset="-128"/>
              </a:rPr>
              <a:t>以下の通り、「申込科目情報」から「保有科目情報」に変更されますと、本養成講習会を修了（合格）したということとなります。</a:t>
            </a:r>
            <a:endParaRPr kumimoji="1" lang="en-US" altLang="ja-JP" u="sng">
              <a:latin typeface="UD デジタル 教科書体 NP-R" panose="02020400000000000000" pitchFamily="18" charset="-128"/>
              <a:ea typeface="UD デジタル 教科書体 NP-R" panose="02020400000000000000" pitchFamily="18" charset="-128"/>
            </a:endParaRPr>
          </a:p>
          <a:p>
            <a:pPr>
              <a:lnSpc>
                <a:spcPts val="1200"/>
              </a:lnSpc>
              <a:spcAft>
                <a:spcPts val="1200"/>
              </a:spcAft>
            </a:pPr>
            <a:r>
              <a:rPr lang="en-US" altLang="ja-JP" sz="1600">
                <a:latin typeface="UD デジタル 教科書体 NP-R" panose="02020400000000000000" pitchFamily="18" charset="-128"/>
                <a:ea typeface="UD デジタル 教科書体 NP-R" panose="02020400000000000000" pitchFamily="18" charset="-128"/>
                <a:cs typeface="Arial"/>
                <a:sym typeface="Arial"/>
              </a:rPr>
              <a:t>※</a:t>
            </a:r>
            <a:r>
              <a:rPr lang="ja-JP" altLang="en-US" sz="1600">
                <a:latin typeface="UD デジタル 教科書体 NP-R" panose="02020400000000000000" pitchFamily="18" charset="-128"/>
                <a:ea typeface="UD デジタル 教科書体 NP-R" panose="02020400000000000000" pitchFamily="18" charset="-128"/>
                <a:cs typeface="Arial"/>
                <a:sym typeface="Arial"/>
              </a:rPr>
              <a:t>都道府県スポーツ少年団における変更作業が完了次第、マイページの表示に反映されます。</a:t>
            </a:r>
            <a:endParaRPr lang="en-US" altLang="ja-JP" sz="1600">
              <a:latin typeface="UD デジタル 教科書体 NP-R" panose="02020400000000000000" pitchFamily="18" charset="-128"/>
              <a:ea typeface="UD デジタル 教科書体 NP-R" panose="02020400000000000000" pitchFamily="18" charset="-128"/>
              <a:cs typeface="Arial"/>
              <a:sym typeface="Arial"/>
            </a:endParaRPr>
          </a:p>
          <a:p>
            <a:pPr>
              <a:lnSpc>
                <a:spcPts val="900"/>
              </a:lnSpc>
              <a:spcAft>
                <a:spcPts val="1200"/>
              </a:spcAft>
            </a:pPr>
            <a:r>
              <a:rPr lang="en-US" altLang="ja-JP" sz="1600">
                <a:latin typeface="UD デジタル 教科書体 NP-R" panose="02020400000000000000" pitchFamily="18" charset="-128"/>
                <a:ea typeface="UD デジタル 教科書体 NP-R" panose="02020400000000000000" pitchFamily="18" charset="-128"/>
                <a:cs typeface="Arial"/>
                <a:sym typeface="Arial"/>
              </a:rPr>
              <a:t>   </a:t>
            </a:r>
            <a:r>
              <a:rPr lang="ja-JP" altLang="en-US" sz="1600">
                <a:latin typeface="UD デジタル 教科書体 NP-R" panose="02020400000000000000" pitchFamily="18" charset="-128"/>
                <a:ea typeface="UD デジタル 教科書体 NP-R" panose="02020400000000000000" pitchFamily="18" charset="-128"/>
                <a:cs typeface="Arial"/>
                <a:sym typeface="Arial"/>
              </a:rPr>
              <a:t>反映には</a:t>
            </a:r>
            <a:r>
              <a:rPr lang="en-US" altLang="ja-JP" sz="1600">
                <a:latin typeface="UD デジタル 教科書体 NP-R" panose="02020400000000000000" pitchFamily="18" charset="-128"/>
                <a:ea typeface="UD デジタル 教科書体 NP-R" panose="02020400000000000000" pitchFamily="18" charset="-128"/>
                <a:cs typeface="Arial"/>
                <a:sym typeface="Arial"/>
              </a:rPr>
              <a:t>1</a:t>
            </a:r>
            <a:r>
              <a:rPr lang="ja-JP" altLang="en-US" sz="1600">
                <a:latin typeface="UD デジタル 教科書体 NP-R" panose="02020400000000000000" pitchFamily="18" charset="-128"/>
                <a:ea typeface="UD デジタル 教科書体 NP-R" panose="02020400000000000000" pitchFamily="18" charset="-128"/>
                <a:cs typeface="Arial"/>
                <a:sym typeface="Arial"/>
              </a:rPr>
              <a:t>ヵ月程度お時間をいただきますことをご了承ください。</a:t>
            </a:r>
          </a:p>
        </p:txBody>
      </p:sp>
      <p:graphicFrame>
        <p:nvGraphicFramePr>
          <p:cNvPr id="2" name="表 13">
            <a:extLst>
              <a:ext uri="{FF2B5EF4-FFF2-40B4-BE49-F238E27FC236}">
                <a16:creationId xmlns:a16="http://schemas.microsoft.com/office/drawing/2014/main" id="{57AE6F2D-0690-49E4-7A25-D5792D7089DB}"/>
              </a:ext>
            </a:extLst>
          </p:cNvPr>
          <p:cNvGraphicFramePr>
            <a:graphicFrameLocks noGrp="1"/>
          </p:cNvGraphicFramePr>
          <p:nvPr>
            <p:extLst>
              <p:ext uri="{D42A27DB-BD31-4B8C-83A1-F6EECF244321}">
                <p14:modId xmlns:p14="http://schemas.microsoft.com/office/powerpoint/2010/main" val="1814930557"/>
              </p:ext>
            </p:extLst>
          </p:nvPr>
        </p:nvGraphicFramePr>
        <p:xfrm>
          <a:off x="72000" y="2320648"/>
          <a:ext cx="7014600" cy="4440802"/>
        </p:xfrm>
        <a:graphic>
          <a:graphicData uri="http://schemas.openxmlformats.org/drawingml/2006/table">
            <a:tbl>
              <a:tblPr firstRow="1" bandRow="1">
                <a:tableStyleId>{5940675A-B579-460E-94D1-54222C63F5DA}</a:tableStyleId>
              </a:tblPr>
              <a:tblGrid>
                <a:gridCol w="7014600">
                  <a:extLst>
                    <a:ext uri="{9D8B030D-6E8A-4147-A177-3AD203B41FA5}">
                      <a16:colId xmlns:a16="http://schemas.microsoft.com/office/drawing/2014/main" val="3974044499"/>
                    </a:ext>
                  </a:extLst>
                </a:gridCol>
              </a:tblGrid>
              <a:tr h="328561">
                <a:tc>
                  <a:txBody>
                    <a:bodyPr/>
                    <a:lstStyle/>
                    <a:p>
                      <a:pPr algn="ctr"/>
                      <a:r>
                        <a:rPr kumimoji="1" lang="ja-JP" altLang="en-US" sz="1600" b="1">
                          <a:latin typeface="BIZ UDPゴシック" panose="020B0400000000000000" pitchFamily="50" charset="-128"/>
                          <a:ea typeface="BIZ UDPゴシック" panose="020B0400000000000000" pitchFamily="50" charset="-128"/>
                        </a:rPr>
                        <a:t>修了前</a:t>
                      </a:r>
                    </a:p>
                  </a:txBody>
                  <a:tcPr/>
                </a:tc>
                <a:extLst>
                  <a:ext uri="{0D108BD9-81ED-4DB2-BD59-A6C34878D82A}">
                    <a16:rowId xmlns:a16="http://schemas.microsoft.com/office/drawing/2014/main" val="873768180"/>
                  </a:ext>
                </a:extLst>
              </a:tr>
              <a:tr h="1992398">
                <a:tc>
                  <a:txBody>
                    <a:bodyPr/>
                    <a:lstStyle/>
                    <a:p>
                      <a:endParaRPr kumimoji="1" lang="ja-JP" altLang="en-US"/>
                    </a:p>
                  </a:txBody>
                  <a:tcPr/>
                </a:tc>
                <a:extLst>
                  <a:ext uri="{0D108BD9-81ED-4DB2-BD59-A6C34878D82A}">
                    <a16:rowId xmlns:a16="http://schemas.microsoft.com/office/drawing/2014/main" val="2308353341"/>
                  </a:ext>
                </a:extLst>
              </a:tr>
              <a:tr h="328561">
                <a:tc>
                  <a:txBody>
                    <a:bodyPr/>
                    <a:lstStyle/>
                    <a:p>
                      <a:pPr algn="ctr"/>
                      <a:r>
                        <a:rPr kumimoji="1" lang="ja-JP" altLang="en-US" sz="1600" b="1">
                          <a:latin typeface="BIZ UDPゴシック" panose="020B0400000000000000" pitchFamily="50" charset="-128"/>
                          <a:ea typeface="BIZ UDPゴシック" panose="020B0400000000000000" pitchFamily="50" charset="-128"/>
                        </a:rPr>
                        <a:t>修了後</a:t>
                      </a:r>
                    </a:p>
                  </a:txBody>
                  <a:tcPr/>
                </a:tc>
                <a:extLst>
                  <a:ext uri="{0D108BD9-81ED-4DB2-BD59-A6C34878D82A}">
                    <a16:rowId xmlns:a16="http://schemas.microsoft.com/office/drawing/2014/main" val="3256203762"/>
                  </a:ext>
                </a:extLst>
              </a:tr>
              <a:tr h="1777844">
                <a:tc>
                  <a:txBody>
                    <a:bodyPr/>
                    <a:lstStyle/>
                    <a:p>
                      <a:endParaRPr kumimoji="1" lang="ja-JP" altLang="en-US"/>
                    </a:p>
                  </a:txBody>
                  <a:tcPr/>
                </a:tc>
                <a:extLst>
                  <a:ext uri="{0D108BD9-81ED-4DB2-BD59-A6C34878D82A}">
                    <a16:rowId xmlns:a16="http://schemas.microsoft.com/office/drawing/2014/main" val="400678319"/>
                  </a:ext>
                </a:extLst>
              </a:tr>
            </a:tbl>
          </a:graphicData>
        </a:graphic>
      </p:graphicFrame>
      <p:pic>
        <p:nvPicPr>
          <p:cNvPr id="3" name="図 2">
            <a:extLst>
              <a:ext uri="{FF2B5EF4-FFF2-40B4-BE49-F238E27FC236}">
                <a16:creationId xmlns:a16="http://schemas.microsoft.com/office/drawing/2014/main" id="{E3015DE2-1DDA-3504-CCCB-23B650FB88A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659" r="613" b="54424"/>
          <a:stretch/>
        </p:blipFill>
        <p:spPr bwMode="auto">
          <a:xfrm>
            <a:off x="960116" y="2767872"/>
            <a:ext cx="5338279" cy="1684541"/>
          </a:xfrm>
          <a:prstGeom prst="rect">
            <a:avLst/>
          </a:prstGeom>
          <a:noFill/>
          <a:ln>
            <a:noFill/>
          </a:ln>
          <a:extLst>
            <a:ext uri="{53640926-AAD7-44D8-BBD7-CCE9431645EC}">
              <a14:shadowObscured xmlns:a14="http://schemas.microsoft.com/office/drawing/2010/main"/>
            </a:ext>
          </a:extLst>
        </p:spPr>
      </p:pic>
      <p:pic>
        <p:nvPicPr>
          <p:cNvPr id="4" name="図 3">
            <a:extLst>
              <a:ext uri="{FF2B5EF4-FFF2-40B4-BE49-F238E27FC236}">
                <a16:creationId xmlns:a16="http://schemas.microsoft.com/office/drawing/2014/main" id="{E3FE2DCF-D5F4-1673-AC08-BF04C2B5F59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3613" r="3251" b="4661"/>
          <a:stretch/>
        </p:blipFill>
        <p:spPr bwMode="auto">
          <a:xfrm>
            <a:off x="960116" y="5032838"/>
            <a:ext cx="5196624" cy="1624352"/>
          </a:xfrm>
          <a:prstGeom prst="rect">
            <a:avLst/>
          </a:prstGeom>
          <a:noFill/>
          <a:ln>
            <a:noFill/>
          </a:ln>
          <a:extLst>
            <a:ext uri="{53640926-AAD7-44D8-BBD7-CCE9431645EC}">
              <a14:shadowObscured xmlns:a14="http://schemas.microsoft.com/office/drawing/2010/main"/>
            </a:ext>
          </a:extLst>
        </p:spPr>
      </p:pic>
      <p:sp>
        <p:nvSpPr>
          <p:cNvPr id="5" name="正方形/長方形 4">
            <a:extLst>
              <a:ext uri="{FF2B5EF4-FFF2-40B4-BE49-F238E27FC236}">
                <a16:creationId xmlns:a16="http://schemas.microsoft.com/office/drawing/2014/main" id="{0A54DF57-32A6-16A1-BF02-1EECC4278558}"/>
              </a:ext>
            </a:extLst>
          </p:cNvPr>
          <p:cNvSpPr/>
          <p:nvPr/>
        </p:nvSpPr>
        <p:spPr>
          <a:xfrm>
            <a:off x="1071976" y="3280815"/>
            <a:ext cx="872884" cy="309719"/>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6D877C16-6BDC-0700-7B8D-C842FEF672C3}"/>
              </a:ext>
            </a:extLst>
          </p:cNvPr>
          <p:cNvSpPr/>
          <p:nvPr/>
        </p:nvSpPr>
        <p:spPr>
          <a:xfrm>
            <a:off x="1093747" y="5500257"/>
            <a:ext cx="872884" cy="309719"/>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FF190465-C6E1-A755-7522-A1989F6803B0}"/>
              </a:ext>
            </a:extLst>
          </p:cNvPr>
          <p:cNvSpPr txBox="1"/>
          <p:nvPr/>
        </p:nvSpPr>
        <p:spPr>
          <a:xfrm>
            <a:off x="3708919" y="3582887"/>
            <a:ext cx="2447821" cy="352019"/>
          </a:xfrm>
          <a:prstGeom prst="rect">
            <a:avLst/>
          </a:prstGeom>
          <a:solidFill>
            <a:schemeClr val="bg1"/>
          </a:solidFill>
        </p:spPr>
        <p:txBody>
          <a:bodyPr wrap="square" rtlCol="0">
            <a:spAutoFit/>
          </a:bodyPr>
          <a:lstStyle/>
          <a:p>
            <a:pPr>
              <a:lnSpc>
                <a:spcPts val="1000"/>
              </a:lnSpc>
            </a:pPr>
            <a:r>
              <a:rPr kumimoji="1" lang="en-US" altLang="ja-JP" sz="1000" b="1" u="sng"/>
              <a:t>【JSPO】</a:t>
            </a:r>
            <a:r>
              <a:rPr kumimoji="1" lang="ja-JP" altLang="en-US" sz="1000" b="1" u="sng"/>
              <a:t>スタートコーチ（ジュニア・ユース）養成講習会</a:t>
            </a:r>
          </a:p>
        </p:txBody>
      </p:sp>
      <p:sp>
        <p:nvSpPr>
          <p:cNvPr id="11" name="テキスト ボックス 10">
            <a:extLst>
              <a:ext uri="{FF2B5EF4-FFF2-40B4-BE49-F238E27FC236}">
                <a16:creationId xmlns:a16="http://schemas.microsoft.com/office/drawing/2014/main" id="{F824FA09-20E8-4926-5E5D-A94091834659}"/>
              </a:ext>
            </a:extLst>
          </p:cNvPr>
          <p:cNvSpPr txBox="1"/>
          <p:nvPr/>
        </p:nvSpPr>
        <p:spPr>
          <a:xfrm>
            <a:off x="3701164" y="5824960"/>
            <a:ext cx="2447821" cy="352019"/>
          </a:xfrm>
          <a:prstGeom prst="rect">
            <a:avLst/>
          </a:prstGeom>
          <a:solidFill>
            <a:schemeClr val="bg1"/>
          </a:solidFill>
        </p:spPr>
        <p:txBody>
          <a:bodyPr wrap="square" rtlCol="0">
            <a:spAutoFit/>
          </a:bodyPr>
          <a:lstStyle/>
          <a:p>
            <a:pPr>
              <a:lnSpc>
                <a:spcPts val="1000"/>
              </a:lnSpc>
            </a:pPr>
            <a:r>
              <a:rPr kumimoji="1" lang="en-US" altLang="ja-JP" sz="1000" b="1" u="sng"/>
              <a:t>【JSPO】</a:t>
            </a:r>
            <a:r>
              <a:rPr kumimoji="1" lang="ja-JP" altLang="en-US" sz="1000" b="1" u="sng"/>
              <a:t>スタートコーチ（ジュニア・ユース）養成講習会</a:t>
            </a:r>
          </a:p>
        </p:txBody>
      </p:sp>
      <p:sp>
        <p:nvSpPr>
          <p:cNvPr id="12" name="テキスト ボックス 11">
            <a:extLst>
              <a:ext uri="{FF2B5EF4-FFF2-40B4-BE49-F238E27FC236}">
                <a16:creationId xmlns:a16="http://schemas.microsoft.com/office/drawing/2014/main" id="{CB60070A-CABB-1984-B5F9-62FBE846536C}"/>
              </a:ext>
            </a:extLst>
          </p:cNvPr>
          <p:cNvSpPr txBox="1"/>
          <p:nvPr/>
        </p:nvSpPr>
        <p:spPr>
          <a:xfrm>
            <a:off x="3726089" y="3928558"/>
            <a:ext cx="1986808" cy="345031"/>
          </a:xfrm>
          <a:prstGeom prst="rect">
            <a:avLst/>
          </a:prstGeom>
          <a:solidFill>
            <a:schemeClr val="bg1"/>
          </a:solidFill>
        </p:spPr>
        <p:txBody>
          <a:bodyPr wrap="square" rtlCol="0">
            <a:spAutoFit/>
          </a:bodyPr>
          <a:lstStyle/>
          <a:p>
            <a:pPr>
              <a:lnSpc>
                <a:spcPts val="1000"/>
              </a:lnSpc>
            </a:pPr>
            <a:r>
              <a:rPr kumimoji="1" lang="ja-JP" altLang="en-US" sz="900" b="1">
                <a:solidFill>
                  <a:schemeClr val="bg1">
                    <a:lumMod val="50000"/>
                  </a:schemeClr>
                </a:solidFill>
              </a:rPr>
              <a:t>受講番号：</a:t>
            </a:r>
            <a:r>
              <a:rPr kumimoji="1" lang="en-US" altLang="ja-JP" sz="900" b="1">
                <a:solidFill>
                  <a:schemeClr val="bg1">
                    <a:lumMod val="50000"/>
                  </a:schemeClr>
                </a:solidFill>
              </a:rPr>
              <a:t>22</a:t>
            </a:r>
            <a:r>
              <a:rPr kumimoji="1" lang="ja-JP" altLang="en-US" sz="900" b="1">
                <a:solidFill>
                  <a:schemeClr val="bg1">
                    <a:lumMod val="50000"/>
                  </a:schemeClr>
                </a:solidFill>
              </a:rPr>
              <a:t>●</a:t>
            </a:r>
            <a:r>
              <a:rPr kumimoji="1" lang="en-US" altLang="ja-JP" sz="900" b="1">
                <a:solidFill>
                  <a:schemeClr val="bg1">
                    <a:lumMod val="50000"/>
                  </a:schemeClr>
                </a:solidFill>
              </a:rPr>
              <a:t>SC25151</a:t>
            </a:r>
          </a:p>
          <a:p>
            <a:pPr>
              <a:lnSpc>
                <a:spcPts val="1000"/>
              </a:lnSpc>
            </a:pPr>
            <a:r>
              <a:rPr kumimoji="1" lang="ja-JP" altLang="en-US" sz="800" b="1">
                <a:solidFill>
                  <a:schemeClr val="bg1">
                    <a:lumMod val="50000"/>
                  </a:schemeClr>
                </a:solidFill>
              </a:rPr>
              <a:t>スタートコーチ（ジュニア・ユース）</a:t>
            </a:r>
          </a:p>
        </p:txBody>
      </p:sp>
      <p:sp>
        <p:nvSpPr>
          <p:cNvPr id="13" name="テキスト ボックス 12">
            <a:extLst>
              <a:ext uri="{FF2B5EF4-FFF2-40B4-BE49-F238E27FC236}">
                <a16:creationId xmlns:a16="http://schemas.microsoft.com/office/drawing/2014/main" id="{98449ADA-BF85-C8D1-0F5F-3DD83176496B}"/>
              </a:ext>
            </a:extLst>
          </p:cNvPr>
          <p:cNvSpPr txBox="1"/>
          <p:nvPr/>
        </p:nvSpPr>
        <p:spPr>
          <a:xfrm>
            <a:off x="3726089" y="6164283"/>
            <a:ext cx="1986808" cy="345031"/>
          </a:xfrm>
          <a:prstGeom prst="rect">
            <a:avLst/>
          </a:prstGeom>
          <a:solidFill>
            <a:schemeClr val="bg1"/>
          </a:solidFill>
        </p:spPr>
        <p:txBody>
          <a:bodyPr wrap="square" rtlCol="0">
            <a:spAutoFit/>
          </a:bodyPr>
          <a:lstStyle/>
          <a:p>
            <a:pPr>
              <a:lnSpc>
                <a:spcPts val="1000"/>
              </a:lnSpc>
            </a:pPr>
            <a:r>
              <a:rPr kumimoji="1" lang="ja-JP" altLang="en-US" sz="900" b="1">
                <a:solidFill>
                  <a:schemeClr val="bg1">
                    <a:lumMod val="50000"/>
                  </a:schemeClr>
                </a:solidFill>
              </a:rPr>
              <a:t>受講番号：</a:t>
            </a:r>
            <a:r>
              <a:rPr kumimoji="1" lang="en-US" altLang="ja-JP" sz="900" b="1">
                <a:solidFill>
                  <a:schemeClr val="bg1">
                    <a:lumMod val="50000"/>
                  </a:schemeClr>
                </a:solidFill>
              </a:rPr>
              <a:t>22</a:t>
            </a:r>
            <a:r>
              <a:rPr kumimoji="1" lang="ja-JP" altLang="en-US" sz="900" b="1">
                <a:solidFill>
                  <a:schemeClr val="bg1">
                    <a:lumMod val="50000"/>
                  </a:schemeClr>
                </a:solidFill>
              </a:rPr>
              <a:t>●</a:t>
            </a:r>
            <a:r>
              <a:rPr kumimoji="1" lang="en-US" altLang="ja-JP" sz="900" b="1">
                <a:solidFill>
                  <a:schemeClr val="bg1">
                    <a:lumMod val="50000"/>
                  </a:schemeClr>
                </a:solidFill>
              </a:rPr>
              <a:t>SC25151</a:t>
            </a:r>
          </a:p>
          <a:p>
            <a:pPr>
              <a:lnSpc>
                <a:spcPts val="1000"/>
              </a:lnSpc>
            </a:pPr>
            <a:r>
              <a:rPr kumimoji="1" lang="ja-JP" altLang="en-US" sz="800" b="1">
                <a:solidFill>
                  <a:schemeClr val="bg1">
                    <a:lumMod val="50000"/>
                  </a:schemeClr>
                </a:solidFill>
              </a:rPr>
              <a:t>スタートコーチ（ジュニア・ユース）</a:t>
            </a:r>
          </a:p>
        </p:txBody>
      </p:sp>
      <p:sp>
        <p:nvSpPr>
          <p:cNvPr id="14" name="テキスト ボックス 13">
            <a:extLst>
              <a:ext uri="{FF2B5EF4-FFF2-40B4-BE49-F238E27FC236}">
                <a16:creationId xmlns:a16="http://schemas.microsoft.com/office/drawing/2014/main" id="{C90D9121-66FA-DADF-9E85-F6ADD743F44A}"/>
              </a:ext>
            </a:extLst>
          </p:cNvPr>
          <p:cNvSpPr txBox="1"/>
          <p:nvPr/>
        </p:nvSpPr>
        <p:spPr>
          <a:xfrm>
            <a:off x="1021638" y="3608769"/>
            <a:ext cx="1190837" cy="297517"/>
          </a:xfrm>
          <a:prstGeom prst="rect">
            <a:avLst/>
          </a:prstGeom>
          <a:solidFill>
            <a:schemeClr val="bg1"/>
          </a:solidFill>
        </p:spPr>
        <p:txBody>
          <a:bodyPr wrap="square" rtlCol="0">
            <a:spAutoFit/>
          </a:bodyPr>
          <a:lstStyle/>
          <a:p>
            <a:pPr>
              <a:lnSpc>
                <a:spcPts val="800"/>
              </a:lnSpc>
            </a:pPr>
            <a:r>
              <a:rPr kumimoji="1" lang="ja-JP" altLang="en-US" sz="700" b="1" u="sng"/>
              <a:t>スタートコーチ（ジュニア・ユース）専門科目</a:t>
            </a:r>
          </a:p>
        </p:txBody>
      </p:sp>
      <p:sp>
        <p:nvSpPr>
          <p:cNvPr id="17" name="テキスト ボックス 16">
            <a:extLst>
              <a:ext uri="{FF2B5EF4-FFF2-40B4-BE49-F238E27FC236}">
                <a16:creationId xmlns:a16="http://schemas.microsoft.com/office/drawing/2014/main" id="{EF044A1F-6B04-91FE-FA4F-334695397E17}"/>
              </a:ext>
            </a:extLst>
          </p:cNvPr>
          <p:cNvSpPr txBox="1"/>
          <p:nvPr/>
        </p:nvSpPr>
        <p:spPr>
          <a:xfrm>
            <a:off x="2374114" y="5767752"/>
            <a:ext cx="1190837" cy="297517"/>
          </a:xfrm>
          <a:prstGeom prst="rect">
            <a:avLst/>
          </a:prstGeom>
          <a:solidFill>
            <a:schemeClr val="bg1"/>
          </a:solidFill>
        </p:spPr>
        <p:txBody>
          <a:bodyPr wrap="square" rtlCol="0">
            <a:spAutoFit/>
          </a:bodyPr>
          <a:lstStyle/>
          <a:p>
            <a:pPr>
              <a:lnSpc>
                <a:spcPts val="800"/>
              </a:lnSpc>
            </a:pPr>
            <a:r>
              <a:rPr kumimoji="1" lang="ja-JP" altLang="en-US" sz="700" b="1" u="sng"/>
              <a:t>スタートコーチ（ジュニア・ユース）専門科目</a:t>
            </a:r>
          </a:p>
        </p:txBody>
      </p:sp>
      <p:sp>
        <p:nvSpPr>
          <p:cNvPr id="18" name="テキスト ボックス 17">
            <a:extLst>
              <a:ext uri="{FF2B5EF4-FFF2-40B4-BE49-F238E27FC236}">
                <a16:creationId xmlns:a16="http://schemas.microsoft.com/office/drawing/2014/main" id="{779DD416-AF50-87E4-8CE1-D6BB52C7CED4}"/>
              </a:ext>
            </a:extLst>
          </p:cNvPr>
          <p:cNvSpPr txBox="1"/>
          <p:nvPr/>
        </p:nvSpPr>
        <p:spPr>
          <a:xfrm>
            <a:off x="1022057" y="3875777"/>
            <a:ext cx="1281465" cy="271869"/>
          </a:xfrm>
          <a:prstGeom prst="rect">
            <a:avLst/>
          </a:prstGeom>
          <a:solidFill>
            <a:schemeClr val="bg1"/>
          </a:solidFill>
        </p:spPr>
        <p:txBody>
          <a:bodyPr wrap="square" rtlCol="0">
            <a:spAutoFit/>
          </a:bodyPr>
          <a:lstStyle/>
          <a:p>
            <a:pPr>
              <a:lnSpc>
                <a:spcPts val="700"/>
              </a:lnSpc>
            </a:pPr>
            <a:r>
              <a:rPr kumimoji="1" lang="ja-JP" altLang="en-US" sz="700" b="1">
                <a:solidFill>
                  <a:schemeClr val="bg1">
                    <a:lumMod val="50000"/>
                  </a:schemeClr>
                </a:solidFill>
              </a:rPr>
              <a:t>スタートコーチ（ジュニア・ユース）養成講習会</a:t>
            </a:r>
          </a:p>
        </p:txBody>
      </p:sp>
      <p:sp>
        <p:nvSpPr>
          <p:cNvPr id="19" name="テキスト ボックス 18">
            <a:extLst>
              <a:ext uri="{FF2B5EF4-FFF2-40B4-BE49-F238E27FC236}">
                <a16:creationId xmlns:a16="http://schemas.microsoft.com/office/drawing/2014/main" id="{5DD3824C-A835-E62F-BB6D-4A24D5C2E8B1}"/>
              </a:ext>
            </a:extLst>
          </p:cNvPr>
          <p:cNvSpPr txBox="1"/>
          <p:nvPr/>
        </p:nvSpPr>
        <p:spPr>
          <a:xfrm>
            <a:off x="2252862" y="3741586"/>
            <a:ext cx="1281465" cy="271869"/>
          </a:xfrm>
          <a:prstGeom prst="rect">
            <a:avLst/>
          </a:prstGeom>
          <a:solidFill>
            <a:schemeClr val="bg1"/>
          </a:solidFill>
        </p:spPr>
        <p:txBody>
          <a:bodyPr wrap="square" rtlCol="0">
            <a:spAutoFit/>
          </a:bodyPr>
          <a:lstStyle/>
          <a:p>
            <a:pPr>
              <a:lnSpc>
                <a:spcPts val="700"/>
              </a:lnSpc>
            </a:pPr>
            <a:r>
              <a:rPr kumimoji="1" lang="ja-JP" altLang="en-US" sz="700" b="1">
                <a:solidFill>
                  <a:schemeClr val="bg1">
                    <a:lumMod val="50000"/>
                  </a:schemeClr>
                </a:solidFill>
              </a:rPr>
              <a:t>スタートコーチ（ジュニア・ユース）養成講習会</a:t>
            </a:r>
          </a:p>
        </p:txBody>
      </p:sp>
      <p:sp>
        <p:nvSpPr>
          <p:cNvPr id="20" name="テキスト ボックス 19">
            <a:extLst>
              <a:ext uri="{FF2B5EF4-FFF2-40B4-BE49-F238E27FC236}">
                <a16:creationId xmlns:a16="http://schemas.microsoft.com/office/drawing/2014/main" id="{63C2E957-9024-E688-D446-02A420CF987F}"/>
              </a:ext>
            </a:extLst>
          </p:cNvPr>
          <p:cNvSpPr txBox="1"/>
          <p:nvPr/>
        </p:nvSpPr>
        <p:spPr>
          <a:xfrm>
            <a:off x="2323872" y="6084072"/>
            <a:ext cx="1281465" cy="271869"/>
          </a:xfrm>
          <a:prstGeom prst="rect">
            <a:avLst/>
          </a:prstGeom>
          <a:solidFill>
            <a:schemeClr val="bg1"/>
          </a:solidFill>
        </p:spPr>
        <p:txBody>
          <a:bodyPr wrap="square" rtlCol="0">
            <a:spAutoFit/>
          </a:bodyPr>
          <a:lstStyle/>
          <a:p>
            <a:pPr>
              <a:lnSpc>
                <a:spcPts val="700"/>
              </a:lnSpc>
            </a:pPr>
            <a:r>
              <a:rPr kumimoji="1" lang="ja-JP" altLang="en-US" sz="700" b="1">
                <a:solidFill>
                  <a:schemeClr val="bg1">
                    <a:lumMod val="50000"/>
                  </a:schemeClr>
                </a:solidFill>
              </a:rPr>
              <a:t>スタートコーチ（ジュニア・ユース）養成講習会</a:t>
            </a:r>
          </a:p>
        </p:txBody>
      </p:sp>
      <p:sp>
        <p:nvSpPr>
          <p:cNvPr id="21" name="テキスト ボックス 20">
            <a:extLst>
              <a:ext uri="{FF2B5EF4-FFF2-40B4-BE49-F238E27FC236}">
                <a16:creationId xmlns:a16="http://schemas.microsoft.com/office/drawing/2014/main" id="{898CA431-234D-2AE6-5C64-4A5AC6452549}"/>
              </a:ext>
            </a:extLst>
          </p:cNvPr>
          <p:cNvSpPr txBox="1"/>
          <p:nvPr/>
        </p:nvSpPr>
        <p:spPr>
          <a:xfrm>
            <a:off x="1139332" y="5957265"/>
            <a:ext cx="1281465" cy="271869"/>
          </a:xfrm>
          <a:prstGeom prst="rect">
            <a:avLst/>
          </a:prstGeom>
          <a:solidFill>
            <a:schemeClr val="bg1"/>
          </a:solidFill>
        </p:spPr>
        <p:txBody>
          <a:bodyPr wrap="square" rtlCol="0">
            <a:spAutoFit/>
          </a:bodyPr>
          <a:lstStyle/>
          <a:p>
            <a:pPr>
              <a:lnSpc>
                <a:spcPts val="700"/>
              </a:lnSpc>
            </a:pPr>
            <a:r>
              <a:rPr kumimoji="1" lang="ja-JP" altLang="en-US" sz="700" b="1">
                <a:solidFill>
                  <a:schemeClr val="bg1">
                    <a:lumMod val="50000"/>
                  </a:schemeClr>
                </a:solidFill>
              </a:rPr>
              <a:t>スタートコーチ（ジュニア・ユース）養成講習会</a:t>
            </a:r>
          </a:p>
        </p:txBody>
      </p:sp>
      <p:sp>
        <p:nvSpPr>
          <p:cNvPr id="22" name="正方形/長方形 21">
            <a:extLst>
              <a:ext uri="{FF2B5EF4-FFF2-40B4-BE49-F238E27FC236}">
                <a16:creationId xmlns:a16="http://schemas.microsoft.com/office/drawing/2014/main" id="{FF6D34A7-6EEE-9234-B512-E8948BA17DDC}"/>
              </a:ext>
            </a:extLst>
          </p:cNvPr>
          <p:cNvSpPr/>
          <p:nvPr/>
        </p:nvSpPr>
        <p:spPr>
          <a:xfrm>
            <a:off x="3726088" y="6133396"/>
            <a:ext cx="1471825" cy="21573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71E3B3EB-0B86-959D-71AD-B7D4E0C0112D}"/>
              </a:ext>
            </a:extLst>
          </p:cNvPr>
          <p:cNvSpPr/>
          <p:nvPr/>
        </p:nvSpPr>
        <p:spPr>
          <a:xfrm>
            <a:off x="3726087" y="2726492"/>
            <a:ext cx="1310435" cy="309719"/>
          </a:xfrm>
          <a:prstGeom prst="rect">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5D899E94-0B72-4D51-C570-7D53D8C420FE}"/>
              </a:ext>
            </a:extLst>
          </p:cNvPr>
          <p:cNvSpPr/>
          <p:nvPr/>
        </p:nvSpPr>
        <p:spPr>
          <a:xfrm>
            <a:off x="3512291" y="5032838"/>
            <a:ext cx="1310435" cy="309719"/>
          </a:xfrm>
          <a:prstGeom prst="rect">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矢印: 下 7">
            <a:extLst>
              <a:ext uri="{FF2B5EF4-FFF2-40B4-BE49-F238E27FC236}">
                <a16:creationId xmlns:a16="http://schemas.microsoft.com/office/drawing/2014/main" id="{3787ACDE-3C83-6299-C4AE-16DC9F38023F}"/>
              </a:ext>
            </a:extLst>
          </p:cNvPr>
          <p:cNvSpPr/>
          <p:nvPr/>
        </p:nvSpPr>
        <p:spPr>
          <a:xfrm>
            <a:off x="3157259" y="4167851"/>
            <a:ext cx="942972" cy="531262"/>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吹き出し: 角を丸めた四角形 24">
            <a:extLst>
              <a:ext uri="{FF2B5EF4-FFF2-40B4-BE49-F238E27FC236}">
                <a16:creationId xmlns:a16="http://schemas.microsoft.com/office/drawing/2014/main" id="{694AED70-C925-EC0B-1797-E5C4DD71685B}"/>
              </a:ext>
            </a:extLst>
          </p:cNvPr>
          <p:cNvSpPr/>
          <p:nvPr/>
        </p:nvSpPr>
        <p:spPr>
          <a:xfrm>
            <a:off x="5388780" y="4089862"/>
            <a:ext cx="3658417" cy="2181534"/>
          </a:xfrm>
          <a:prstGeom prst="wedgeRoundRectCallout">
            <a:avLst>
              <a:gd name="adj1" fmla="val -59731"/>
              <a:gd name="adj2" fmla="val 40677"/>
              <a:gd name="adj3" fmla="val 16667"/>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rgbClr val="FF0000"/>
                </a:solidFill>
                <a:highlight>
                  <a:srgbClr val="FFFF00"/>
                </a:highlight>
                <a:latin typeface="BIZ UDPゴシック" panose="020B0400000000000000" pitchFamily="50" charset="-128"/>
                <a:ea typeface="BIZ UDPゴシック" panose="020B0400000000000000" pitchFamily="50" charset="-128"/>
              </a:rPr>
              <a:t>公認スポーツ指導者資格の登録手続き前に少年団に「指導者」登録する場合</a:t>
            </a:r>
            <a:endParaRPr kumimoji="1" lang="en-US" altLang="ja-JP" sz="1400" b="1">
              <a:solidFill>
                <a:srgbClr val="FF0000"/>
              </a:solidFill>
              <a:highlight>
                <a:srgbClr val="FFFF00"/>
              </a:highlight>
              <a:latin typeface="BIZ UDPゴシック" panose="020B0400000000000000" pitchFamily="50" charset="-128"/>
              <a:ea typeface="BIZ UDPゴシック" panose="020B0400000000000000" pitchFamily="50" charset="-128"/>
            </a:endParaRPr>
          </a:p>
          <a:p>
            <a:r>
              <a:rPr kumimoji="1" lang="ja-JP" altLang="en-US" sz="1400">
                <a:solidFill>
                  <a:srgbClr val="FF0000"/>
                </a:solidFill>
                <a:latin typeface="BIZ UDPゴシック" panose="020B0400000000000000" pitchFamily="50" charset="-128"/>
                <a:ea typeface="BIZ UDPゴシック" panose="020B0400000000000000" pitchFamily="50" charset="-128"/>
              </a:rPr>
              <a:t>・「前年度養成講習会の受講を修了した者」として「指導者」登録してください。</a:t>
            </a:r>
            <a:endParaRPr kumimoji="1" lang="en-US" altLang="ja-JP" sz="1400">
              <a:solidFill>
                <a:srgbClr val="FF0000"/>
              </a:solidFill>
              <a:latin typeface="BIZ UDPゴシック" panose="020B0400000000000000" pitchFamily="50" charset="-128"/>
              <a:ea typeface="BIZ UDPゴシック" panose="020B0400000000000000" pitchFamily="50" charset="-128"/>
            </a:endParaRPr>
          </a:p>
          <a:p>
            <a:r>
              <a:rPr kumimoji="1" lang="ja-JP" altLang="en-US" sz="1400">
                <a:solidFill>
                  <a:srgbClr val="FF0000"/>
                </a:solidFill>
                <a:latin typeface="BIZ UDPゴシック" panose="020B0400000000000000" pitchFamily="50" charset="-128"/>
                <a:ea typeface="BIZ UDPゴシック" panose="020B0400000000000000" pitchFamily="50" charset="-128"/>
              </a:rPr>
              <a:t>・その際、「講習会申込履歴」の「受講番号」に記載の英数字が</a:t>
            </a:r>
            <a:r>
              <a:rPr kumimoji="1" lang="ja-JP" altLang="en-US" sz="1400" b="1" u="sng">
                <a:solidFill>
                  <a:srgbClr val="FF0000"/>
                </a:solidFill>
                <a:latin typeface="BIZ UDPゴシック" panose="020B0400000000000000" pitchFamily="50" charset="-128"/>
                <a:ea typeface="BIZ UDPゴシック" panose="020B0400000000000000" pitchFamily="50" charset="-128"/>
              </a:rPr>
              <a:t>受講番号</a:t>
            </a:r>
            <a:r>
              <a:rPr kumimoji="1" lang="ja-JP" altLang="en-US" sz="1400">
                <a:solidFill>
                  <a:srgbClr val="FF0000"/>
                </a:solidFill>
                <a:latin typeface="BIZ UDPゴシック" panose="020B0400000000000000" pitchFamily="50" charset="-128"/>
                <a:ea typeface="BIZ UDPゴシック" panose="020B0400000000000000" pitchFamily="50" charset="-128"/>
              </a:rPr>
              <a:t>となります。</a:t>
            </a:r>
          </a:p>
          <a:p>
            <a:r>
              <a:rPr kumimoji="1" lang="en-US" altLang="ja-JP" sz="1400">
                <a:solidFill>
                  <a:srgbClr val="FF0000"/>
                </a:solidFill>
                <a:latin typeface="BIZ UDPゴシック" panose="020B0400000000000000" pitchFamily="50" charset="-128"/>
                <a:ea typeface="BIZ UDPゴシック" panose="020B0400000000000000" pitchFamily="50" charset="-128"/>
              </a:rPr>
              <a:t>※</a:t>
            </a:r>
            <a:r>
              <a:rPr kumimoji="1" lang="ja-JP" altLang="en-US" sz="1400">
                <a:solidFill>
                  <a:srgbClr val="FF0000"/>
                </a:solidFill>
                <a:latin typeface="BIZ UDPゴシック" panose="020B0400000000000000" pitchFamily="50" charset="-128"/>
                <a:ea typeface="BIZ UDPゴシック" panose="020B0400000000000000" pitchFamily="50" charset="-128"/>
              </a:rPr>
              <a:t>スポーツ少年団システムから、受講番号を入力して、少年団に「指導者」登録を行います。</a:t>
            </a:r>
          </a:p>
        </p:txBody>
      </p:sp>
    </p:spTree>
    <p:extLst>
      <p:ext uri="{BB962C8B-B14F-4D97-AF65-F5344CB8AC3E}">
        <p14:creationId xmlns:p14="http://schemas.microsoft.com/office/powerpoint/2010/main" val="101729654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E68AC5E76F465489BABAC39F598B6F0" ma:contentTypeVersion="15" ma:contentTypeDescription="新しいドキュメントを作成します。" ma:contentTypeScope="" ma:versionID="559d875ccf22ff8628d880cc16bd6caf">
  <xsd:schema xmlns:xsd="http://www.w3.org/2001/XMLSchema" xmlns:xs="http://www.w3.org/2001/XMLSchema" xmlns:p="http://schemas.microsoft.com/office/2006/metadata/properties" xmlns:ns2="c917c4c5-53b3-4824-a74a-35ce77066e90" xmlns:ns3="ab61fa55-1f6e-4570-8184-361d3033c7ef" targetNamespace="http://schemas.microsoft.com/office/2006/metadata/properties" ma:root="true" ma:fieldsID="0be363577f3aa6877e97eb0046323cea" ns2:_="" ns3:_="">
    <xsd:import namespace="c917c4c5-53b3-4824-a74a-35ce77066e90"/>
    <xsd:import namespace="ab61fa55-1f6e-4570-8184-361d3033c7e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17c4c5-53b3-4824-a74a-35ce77066e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d057fe25-10c6-4212-bc77-db0fab355e5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b61fa55-1f6e-4570-8184-361d3033c7e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94e0f25-b017-4308-bb08-40871c271864}" ma:internalName="TaxCatchAll" ma:showField="CatchAllData" ma:web="ab61fa55-1f6e-4570-8184-361d3033c7ef">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917c4c5-53b3-4824-a74a-35ce77066e90">
      <Terms xmlns="http://schemas.microsoft.com/office/infopath/2007/PartnerControls"/>
    </lcf76f155ced4ddcb4097134ff3c332f>
    <TaxCatchAll xmlns="ab61fa55-1f6e-4570-8184-361d3033c7ef" xsi:nil="true"/>
    <MediaLengthInSeconds xmlns="c917c4c5-53b3-4824-a74a-35ce77066e90" xsi:nil="true"/>
    <SharedWithUsers xmlns="ab61fa55-1f6e-4570-8184-361d3033c7ef">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CE33ED-8017-4BC2-A350-FAEE2B6855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17c4c5-53b3-4824-a74a-35ce77066e90"/>
    <ds:schemaRef ds:uri="ab61fa55-1f6e-4570-8184-361d3033c7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4638C75-2585-4808-974C-D2DADAAF0344}">
  <ds:schemaRefs>
    <ds:schemaRef ds:uri="06e7578c-9af6-4614-aabd-d7e0efe6f1d7"/>
    <ds:schemaRef ds:uri="7f079a79-d1a6-4665-aaa1-b4eba2be455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c917c4c5-53b3-4824-a74a-35ce77066e90"/>
    <ds:schemaRef ds:uri="ab61fa55-1f6e-4570-8184-361d3033c7ef"/>
  </ds:schemaRefs>
</ds:datastoreItem>
</file>

<file path=customXml/itemProps3.xml><?xml version="1.0" encoding="utf-8"?>
<ds:datastoreItem xmlns:ds="http://schemas.openxmlformats.org/officeDocument/2006/customXml" ds:itemID="{556F6364-F834-4F61-9B88-A47AB1DEDE5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3999</Words>
  <Application>Microsoft Office PowerPoint</Application>
  <PresentationFormat>画面に合わせる (4:3)</PresentationFormat>
  <Paragraphs>408</Paragraphs>
  <Slides>38</Slides>
  <Notes>2</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38</vt:i4>
      </vt:variant>
    </vt:vector>
  </HeadingPairs>
  <TitlesOfParts>
    <vt:vector size="50" baseType="lpstr">
      <vt:lpstr>BIZ UDPゴシック</vt:lpstr>
      <vt:lpstr>UD Digi Kyokasho NP-R</vt:lpstr>
      <vt:lpstr>UD Digi Kyokasho NP-R</vt:lpstr>
      <vt:lpstr>UD デジタル 教科書体 N-R</vt:lpstr>
      <vt:lpstr>UD デジタル 教科書体 N-R</vt:lpstr>
      <vt:lpstr>Meiryo</vt:lpstr>
      <vt:lpstr>游ゴシック</vt:lpstr>
      <vt:lpstr>Arial</vt:lpstr>
      <vt:lpstr>Calibri</vt:lpstr>
      <vt:lpstr>Calibri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免除申請マニュアル_JSPO</dc:title>
  <dc:creator>高村潤</dc:creator>
  <cp:lastModifiedBy>山本 彩椰</cp:lastModifiedBy>
  <cp:revision>1</cp:revision>
  <cp:lastPrinted>2019-08-13T11:03:29Z</cp:lastPrinted>
  <dcterms:created xsi:type="dcterms:W3CDTF">2019-03-26T08:05:30Z</dcterms:created>
  <dcterms:modified xsi:type="dcterms:W3CDTF">2024-03-12T01:26:06Z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0x0101001E68AC5E76F465489BABAC39F598B6F0</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